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8"/>
  </p:notesMasterIdLst>
  <p:handoutMasterIdLst>
    <p:handoutMasterId r:id="rId29"/>
  </p:handoutMasterIdLst>
  <p:sldIdLst>
    <p:sldId id="268" r:id="rId2"/>
    <p:sldId id="527" r:id="rId3"/>
    <p:sldId id="512" r:id="rId4"/>
    <p:sldId id="412" r:id="rId5"/>
    <p:sldId id="514" r:id="rId6"/>
    <p:sldId id="418" r:id="rId7"/>
    <p:sldId id="419" r:id="rId8"/>
    <p:sldId id="525" r:id="rId9"/>
    <p:sldId id="524" r:id="rId10"/>
    <p:sldId id="522" r:id="rId11"/>
    <p:sldId id="516" r:id="rId12"/>
    <p:sldId id="523" r:id="rId13"/>
    <p:sldId id="519" r:id="rId14"/>
    <p:sldId id="518" r:id="rId15"/>
    <p:sldId id="520" r:id="rId16"/>
    <p:sldId id="521" r:id="rId17"/>
    <p:sldId id="528" r:id="rId18"/>
    <p:sldId id="529" r:id="rId19"/>
    <p:sldId id="530" r:id="rId20"/>
    <p:sldId id="531" r:id="rId21"/>
    <p:sldId id="532" r:id="rId22"/>
    <p:sldId id="533" r:id="rId23"/>
    <p:sldId id="534" r:id="rId24"/>
    <p:sldId id="381" r:id="rId25"/>
    <p:sldId id="338" r:id="rId26"/>
    <p:sldId id="278" r:id="rId27"/>
  </p:sldIdLst>
  <p:sldSz cx="13004800" cy="9753600"/>
  <p:notesSz cx="6797675" cy="9926638"/>
  <p:defaultTextStyle>
    <a:defPPr>
      <a:defRPr lang="en-US"/>
    </a:defPPr>
    <a:lvl1pPr algn="l" rtl="0" fontAlgn="base">
      <a:spcBef>
        <a:spcPct val="0"/>
      </a:spcBef>
      <a:spcAft>
        <a:spcPct val="0"/>
      </a:spcAft>
      <a:defRPr kumimoji="1" sz="5800" kern="1200">
        <a:solidFill>
          <a:srgbClr val="000000"/>
        </a:solidFill>
        <a:latin typeface="Gill Sans" charset="0"/>
        <a:ea typeface="ヒラギノ角ゴ ProN W3" charset="-128"/>
        <a:cs typeface="+mn-cs"/>
        <a:sym typeface="Gill Sans" charset="0"/>
      </a:defRPr>
    </a:lvl1pPr>
    <a:lvl2pPr marL="457200" algn="l" rtl="0" fontAlgn="base">
      <a:spcBef>
        <a:spcPct val="0"/>
      </a:spcBef>
      <a:spcAft>
        <a:spcPct val="0"/>
      </a:spcAft>
      <a:defRPr kumimoji="1" sz="5800" kern="1200">
        <a:solidFill>
          <a:srgbClr val="000000"/>
        </a:solidFill>
        <a:latin typeface="Gill Sans" charset="0"/>
        <a:ea typeface="ヒラギノ角ゴ ProN W3" charset="-128"/>
        <a:cs typeface="+mn-cs"/>
        <a:sym typeface="Gill Sans" charset="0"/>
      </a:defRPr>
    </a:lvl2pPr>
    <a:lvl3pPr marL="914400" algn="l" rtl="0" fontAlgn="base">
      <a:spcBef>
        <a:spcPct val="0"/>
      </a:spcBef>
      <a:spcAft>
        <a:spcPct val="0"/>
      </a:spcAft>
      <a:defRPr kumimoji="1" sz="5800" kern="1200">
        <a:solidFill>
          <a:srgbClr val="000000"/>
        </a:solidFill>
        <a:latin typeface="Gill Sans" charset="0"/>
        <a:ea typeface="ヒラギノ角ゴ ProN W3" charset="-128"/>
        <a:cs typeface="+mn-cs"/>
        <a:sym typeface="Gill Sans" charset="0"/>
      </a:defRPr>
    </a:lvl3pPr>
    <a:lvl4pPr marL="1371600" algn="l" rtl="0" fontAlgn="base">
      <a:spcBef>
        <a:spcPct val="0"/>
      </a:spcBef>
      <a:spcAft>
        <a:spcPct val="0"/>
      </a:spcAft>
      <a:defRPr kumimoji="1" sz="5800" kern="1200">
        <a:solidFill>
          <a:srgbClr val="000000"/>
        </a:solidFill>
        <a:latin typeface="Gill Sans" charset="0"/>
        <a:ea typeface="ヒラギノ角ゴ ProN W3" charset="-128"/>
        <a:cs typeface="+mn-cs"/>
        <a:sym typeface="Gill Sans" charset="0"/>
      </a:defRPr>
    </a:lvl4pPr>
    <a:lvl5pPr marL="1828800" algn="l" rtl="0" fontAlgn="base">
      <a:spcBef>
        <a:spcPct val="0"/>
      </a:spcBef>
      <a:spcAft>
        <a:spcPct val="0"/>
      </a:spcAft>
      <a:defRPr kumimoji="1" sz="5800" kern="1200">
        <a:solidFill>
          <a:srgbClr val="000000"/>
        </a:solidFill>
        <a:latin typeface="Gill Sans" charset="0"/>
        <a:ea typeface="ヒラギノ角ゴ ProN W3" charset="-128"/>
        <a:cs typeface="+mn-cs"/>
        <a:sym typeface="Gill Sans" charset="0"/>
      </a:defRPr>
    </a:lvl5pPr>
    <a:lvl6pPr marL="2286000" algn="l" defTabSz="914400" rtl="0" eaLnBrk="1" latinLnBrk="0" hangingPunct="1">
      <a:defRPr kumimoji="1" sz="5800" kern="1200">
        <a:solidFill>
          <a:srgbClr val="000000"/>
        </a:solidFill>
        <a:latin typeface="Gill Sans" charset="0"/>
        <a:ea typeface="ヒラギノ角ゴ ProN W3" charset="-128"/>
        <a:cs typeface="+mn-cs"/>
        <a:sym typeface="Gill Sans" charset="0"/>
      </a:defRPr>
    </a:lvl6pPr>
    <a:lvl7pPr marL="2743200" algn="l" defTabSz="914400" rtl="0" eaLnBrk="1" latinLnBrk="0" hangingPunct="1">
      <a:defRPr kumimoji="1" sz="5800" kern="1200">
        <a:solidFill>
          <a:srgbClr val="000000"/>
        </a:solidFill>
        <a:latin typeface="Gill Sans" charset="0"/>
        <a:ea typeface="ヒラギノ角ゴ ProN W3" charset="-128"/>
        <a:cs typeface="+mn-cs"/>
        <a:sym typeface="Gill Sans" charset="0"/>
      </a:defRPr>
    </a:lvl7pPr>
    <a:lvl8pPr marL="3200400" algn="l" defTabSz="914400" rtl="0" eaLnBrk="1" latinLnBrk="0" hangingPunct="1">
      <a:defRPr kumimoji="1" sz="5800" kern="1200">
        <a:solidFill>
          <a:srgbClr val="000000"/>
        </a:solidFill>
        <a:latin typeface="Gill Sans" charset="0"/>
        <a:ea typeface="ヒラギノ角ゴ ProN W3" charset="-128"/>
        <a:cs typeface="+mn-cs"/>
        <a:sym typeface="Gill Sans" charset="0"/>
      </a:defRPr>
    </a:lvl8pPr>
    <a:lvl9pPr marL="3657600" algn="l" defTabSz="914400" rtl="0" eaLnBrk="1" latinLnBrk="0" hangingPunct="1">
      <a:defRPr kumimoji="1" sz="5800" kern="1200">
        <a:solidFill>
          <a:srgbClr val="000000"/>
        </a:solidFill>
        <a:latin typeface="Gill Sans" charset="0"/>
        <a:ea typeface="ヒラギノ角ゴ ProN W3" charset="-128"/>
        <a:cs typeface="+mn-cs"/>
        <a:sym typeface="Gill Sans" charset="0"/>
      </a:defRPr>
    </a:lvl9pPr>
  </p:defaultTextStyle>
  <p:extLst>
    <p:ext uri="{EFAFB233-063F-42B5-8137-9DF3F51BA10A}">
      <p15:sldGuideLst xmlns=""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FF6600"/>
    <a:srgbClr val="0065B3"/>
    <a:srgbClr val="F68121"/>
    <a:srgbClr val="FFFFFF"/>
    <a:srgbClr val="FF6E00"/>
    <a:srgbClr val="FF9999"/>
    <a:srgbClr val="3399C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607" autoAdjust="0"/>
  </p:normalViewPr>
  <p:slideViewPr>
    <p:cSldViewPr>
      <p:cViewPr varScale="1">
        <p:scale>
          <a:sx n="48" d="100"/>
          <a:sy n="48" d="100"/>
        </p:scale>
        <p:origin x="-1434" y="-114"/>
      </p:cViewPr>
      <p:guideLst>
        <p:guide orient="horz" pos="3072"/>
        <p:guide pos="4096"/>
      </p:guideLst>
    </p:cSldViewPr>
  </p:slideViewPr>
  <p:outlineViewPr>
    <p:cViewPr>
      <p:scale>
        <a:sx n="33" d="100"/>
        <a:sy n="33" d="100"/>
      </p:scale>
      <p:origin x="0" y="28710"/>
    </p:cViewPr>
  </p:outlineViewPr>
  <p:notesTextViewPr>
    <p:cViewPr>
      <p:scale>
        <a:sx n="100" d="100"/>
        <a:sy n="100" d="100"/>
      </p:scale>
      <p:origin x="0" y="0"/>
    </p:cViewPr>
  </p:notesTextViewPr>
  <p:sorterViewPr>
    <p:cViewPr>
      <p:scale>
        <a:sx n="70" d="100"/>
        <a:sy n="7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ea typeface="ヒラギノ角ゴ ProN W3" charset="-128"/>
                <a:cs typeface="+mn-cs"/>
              </a:defRPr>
            </a:lvl1pPr>
          </a:lstStyle>
          <a:p>
            <a:pPr>
              <a:defRPr/>
            </a:pPr>
            <a:endParaRPr lang="pl-PL"/>
          </a:p>
        </p:txBody>
      </p:sp>
      <p:sp>
        <p:nvSpPr>
          <p:cNvPr id="3" name="Symbol zastępczy daty 2"/>
          <p:cNvSpPr>
            <a:spLocks noGrp="1"/>
          </p:cNvSpPr>
          <p:nvPr>
            <p:ph type="dt" sz="quarter"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0BB8C2A1-EB97-4239-B1FB-9EA75AA89978}" type="datetimeFigureOut">
              <a:rPr lang="pl-PL" altLang="pl-PL"/>
              <a:pPr>
                <a:defRPr/>
              </a:pPr>
              <a:t>2020-03-27</a:t>
            </a:fld>
            <a:endParaRPr lang="pl-PL" altLang="pl-PL"/>
          </a:p>
        </p:txBody>
      </p:sp>
      <p:sp>
        <p:nvSpPr>
          <p:cNvPr id="4" name="Symbol zastępczy stopki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ea typeface="ヒラギノ角ゴ ProN W3" charset="-128"/>
                <a:cs typeface="+mn-cs"/>
              </a:defRPr>
            </a:lvl1pPr>
          </a:lstStyle>
          <a:p>
            <a:pPr>
              <a:defRPr/>
            </a:pPr>
            <a:endParaRPr lang="pl-PL"/>
          </a:p>
        </p:txBody>
      </p:sp>
      <p:sp>
        <p:nvSpPr>
          <p:cNvPr id="5" name="Symbol zastępczy numeru slajdu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6689518B-D609-4D91-8BE7-8742CFFB329C}" type="slidenum">
              <a:rPr lang="pl-PL" altLang="pl-PL"/>
              <a:pPr>
                <a:defRPr/>
              </a:pPr>
              <a:t>‹#›</a:t>
            </a:fld>
            <a:endParaRPr lang="pl-PL" altLang="pl-PL"/>
          </a:p>
        </p:txBody>
      </p:sp>
    </p:spTree>
    <p:extLst>
      <p:ext uri="{BB962C8B-B14F-4D97-AF65-F5344CB8AC3E}">
        <p14:creationId xmlns="" xmlns:p14="http://schemas.microsoft.com/office/powerpoint/2010/main" val="30151633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kumimoji="0" sz="1200">
                <a:ea typeface="ヒラギノ角ゴ ProN W3" charset="0"/>
                <a:cs typeface="ヒラギノ角ゴ ProN W3" charset="0"/>
              </a:defRPr>
            </a:lvl1pPr>
          </a:lstStyle>
          <a:p>
            <a:pPr>
              <a:defRPr/>
            </a:pPr>
            <a:endParaRPr lang="pl-PL"/>
          </a:p>
        </p:txBody>
      </p:sp>
      <p:sp>
        <p:nvSpPr>
          <p:cNvPr id="3" name="Symbol zastępczy daty 2"/>
          <p:cNvSpPr>
            <a:spLocks noGrp="1"/>
          </p:cNvSpPr>
          <p:nvPr>
            <p:ph type="dt" idx="1"/>
          </p:nvPr>
        </p:nvSpPr>
        <p:spPr>
          <a:xfrm>
            <a:off x="3849688" y="0"/>
            <a:ext cx="2946400" cy="496888"/>
          </a:xfrm>
          <a:prstGeom prst="rect">
            <a:avLst/>
          </a:prstGeom>
        </p:spPr>
        <p:txBody>
          <a:bodyPr vert="horz" wrap="square" lIns="91440" tIns="45720" rIns="91440" bIns="45720" numCol="1" anchor="t" anchorCtr="0" compatLnSpc="1">
            <a:prstTxWarp prst="textNoShape">
              <a:avLst/>
            </a:prstTxWarp>
          </a:bodyPr>
          <a:lstStyle>
            <a:lvl1pPr algn="r">
              <a:defRPr kumimoji="0" sz="1200"/>
            </a:lvl1pPr>
          </a:lstStyle>
          <a:p>
            <a:pPr>
              <a:defRPr/>
            </a:pPr>
            <a:fld id="{3B49620B-D525-4222-85D6-79B9E10CA697}" type="datetimeFigureOut">
              <a:rPr lang="pl-PL" altLang="pl-PL"/>
              <a:pPr>
                <a:defRPr/>
              </a:pPr>
              <a:t>2020-03-27</a:t>
            </a:fld>
            <a:endParaRPr lang="pl-PL" altLang="pl-PL"/>
          </a:p>
        </p:txBody>
      </p:sp>
      <p:sp>
        <p:nvSpPr>
          <p:cNvPr id="4" name="Symbol zastępczy obrazu slajd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p:cNvSpPr>
            <a:spLocks noGrp="1"/>
          </p:cNvSpPr>
          <p:nvPr>
            <p:ph type="body" sz="quarter" idx="3"/>
          </p:nvPr>
        </p:nvSpPr>
        <p:spPr>
          <a:xfrm>
            <a:off x="679450" y="4714875"/>
            <a:ext cx="5438775" cy="4467225"/>
          </a:xfrm>
          <a:prstGeom prst="rect">
            <a:avLst/>
          </a:prstGeom>
        </p:spPr>
        <p:txBody>
          <a:bodyPr vert="horz" wrap="square" lIns="91440" tIns="45720" rIns="91440" bIns="45720" numCol="1" anchor="t" anchorCtr="0" compatLnSpc="1">
            <a:prstTxWarp prst="textNoShape">
              <a:avLst/>
            </a:prstTxWarp>
          </a:bodyPr>
          <a:lstStyle/>
          <a:p>
            <a:pPr lvl="0"/>
            <a:r>
              <a:rPr lang="pl-PL" altLang="pl-PL" smtClean="0"/>
              <a:t>Kliknij, aby edytować style wzorca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p>
        </p:txBody>
      </p:sp>
      <p:sp>
        <p:nvSpPr>
          <p:cNvPr id="6" name="Symbol zastępczy stopki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kumimoji="0" sz="1200">
                <a:ea typeface="ヒラギノ角ゴ ProN W3" charset="0"/>
                <a:cs typeface="ヒラギノ角ゴ ProN W3" charset="0"/>
              </a:defRPr>
            </a:lvl1pPr>
          </a:lstStyle>
          <a:p>
            <a:pPr>
              <a:defRPr/>
            </a:pPr>
            <a:endParaRPr lang="pl-PL"/>
          </a:p>
        </p:txBody>
      </p:sp>
      <p:sp>
        <p:nvSpPr>
          <p:cNvPr id="7" name="Symbol zastępczy numeru slajdu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kumimoji="0" sz="1200"/>
            </a:lvl1pPr>
          </a:lstStyle>
          <a:p>
            <a:pPr>
              <a:defRPr/>
            </a:pPr>
            <a:fld id="{B0B704E4-8FC0-41B9-BA77-E4D468B8F81B}" type="slidenum">
              <a:rPr lang="pl-PL" altLang="pl-PL"/>
              <a:pPr>
                <a:defRPr/>
              </a:pPr>
              <a:t>‹#›</a:t>
            </a:fld>
            <a:endParaRPr lang="pl-PL" altLang="pl-PL"/>
          </a:p>
        </p:txBody>
      </p:sp>
    </p:spTree>
    <p:extLst>
      <p:ext uri="{BB962C8B-B14F-4D97-AF65-F5344CB8AC3E}">
        <p14:creationId xmlns="" xmlns:p14="http://schemas.microsoft.com/office/powerpoint/2010/main" val="1102843997"/>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kumimoji="1" sz="1200" kern="1200">
        <a:solidFill>
          <a:schemeClr val="tx1"/>
        </a:solidFill>
        <a:latin typeface="+mn-lt"/>
        <a:ea typeface="Arial" charset="0"/>
        <a:cs typeface="Arial" charset="0"/>
      </a:defRPr>
    </a:lvl1pPr>
    <a:lvl2pPr marL="457200" algn="l" defTabSz="457200" rtl="0" eaLnBrk="0" fontAlgn="base" hangingPunct="0">
      <a:spcBef>
        <a:spcPct val="30000"/>
      </a:spcBef>
      <a:spcAft>
        <a:spcPct val="0"/>
      </a:spcAft>
      <a:defRPr kumimoji="1" sz="1200" kern="1200">
        <a:solidFill>
          <a:schemeClr val="tx1"/>
        </a:solidFill>
        <a:latin typeface="+mn-lt"/>
        <a:ea typeface="Arial" charset="0"/>
        <a:cs typeface="Arial" pitchFamily="34" charset="0"/>
      </a:defRPr>
    </a:lvl2pPr>
    <a:lvl3pPr marL="914400" algn="l" defTabSz="457200" rtl="0" eaLnBrk="0" fontAlgn="base" hangingPunct="0">
      <a:spcBef>
        <a:spcPct val="30000"/>
      </a:spcBef>
      <a:spcAft>
        <a:spcPct val="0"/>
      </a:spcAft>
      <a:defRPr kumimoji="1" sz="1200" kern="1200">
        <a:solidFill>
          <a:schemeClr val="tx1"/>
        </a:solidFill>
        <a:latin typeface="+mn-lt"/>
        <a:ea typeface="Arial" charset="0"/>
        <a:cs typeface="Arial" pitchFamily="34" charset="0"/>
      </a:defRPr>
    </a:lvl3pPr>
    <a:lvl4pPr marL="1371600" algn="l" defTabSz="457200" rtl="0" eaLnBrk="0" fontAlgn="base" hangingPunct="0">
      <a:spcBef>
        <a:spcPct val="30000"/>
      </a:spcBef>
      <a:spcAft>
        <a:spcPct val="0"/>
      </a:spcAft>
      <a:defRPr kumimoji="1" sz="1200" kern="1200">
        <a:solidFill>
          <a:schemeClr val="tx1"/>
        </a:solidFill>
        <a:latin typeface="+mn-lt"/>
        <a:ea typeface="Arial" charset="0"/>
        <a:cs typeface="Arial" pitchFamily="34" charset="0"/>
      </a:defRPr>
    </a:lvl4pPr>
    <a:lvl5pPr marL="1828800" algn="l" defTabSz="457200" rtl="0" eaLnBrk="0" fontAlgn="base" hangingPunct="0">
      <a:spcBef>
        <a:spcPct val="30000"/>
      </a:spcBef>
      <a:spcAft>
        <a:spcPct val="0"/>
      </a:spcAft>
      <a:defRPr kumimoji="1" sz="1200" kern="1200">
        <a:solidFill>
          <a:schemeClr val="tx1"/>
        </a:solidFill>
        <a:latin typeface="+mn-lt"/>
        <a:ea typeface="Arial" charset="0"/>
        <a:cs typeface="Arial" pitchFamily="34"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2403" name="Symbol zastępczy notatek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pl-PL" altLang="pl-PL" smtClean="0">
              <a:cs typeface="Arial" pitchFamily="34" charset="0"/>
            </a:endParaRPr>
          </a:p>
        </p:txBody>
      </p:sp>
      <p:sp>
        <p:nvSpPr>
          <p:cNvPr id="102404" name="Symbol zastępczy numeru slajdu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itchFamily="34" charset="0"/>
                <a:cs typeface="Arial" pitchFamily="34" charset="0"/>
              </a:defRPr>
            </a:lvl1pPr>
            <a:lvl2pPr marL="742950" indent="-285750" eaLnBrk="0" hangingPunct="0">
              <a:spcBef>
                <a:spcPct val="30000"/>
              </a:spcBef>
              <a:defRPr kumimoji="1" sz="1200">
                <a:solidFill>
                  <a:schemeClr val="tx1"/>
                </a:solidFill>
                <a:latin typeface="Calibri" pitchFamily="34" charset="0"/>
                <a:cs typeface="Arial" pitchFamily="34" charset="0"/>
              </a:defRPr>
            </a:lvl2pPr>
            <a:lvl3pPr marL="1143000" indent="-228600" eaLnBrk="0" hangingPunct="0">
              <a:spcBef>
                <a:spcPct val="30000"/>
              </a:spcBef>
              <a:defRPr kumimoji="1" sz="1200">
                <a:solidFill>
                  <a:schemeClr val="tx1"/>
                </a:solidFill>
                <a:latin typeface="Calibri" pitchFamily="34" charset="0"/>
                <a:cs typeface="Arial" pitchFamily="34" charset="0"/>
              </a:defRPr>
            </a:lvl3pPr>
            <a:lvl4pPr marL="1600200" indent="-228600" eaLnBrk="0" hangingPunct="0">
              <a:spcBef>
                <a:spcPct val="30000"/>
              </a:spcBef>
              <a:defRPr kumimoji="1" sz="1200">
                <a:solidFill>
                  <a:schemeClr val="tx1"/>
                </a:solidFill>
                <a:latin typeface="Calibri" pitchFamily="34" charset="0"/>
                <a:cs typeface="Arial" pitchFamily="34" charset="0"/>
              </a:defRPr>
            </a:lvl4pPr>
            <a:lvl5pPr marL="2057400" indent="-228600" eaLnBrk="0" hangingPunct="0">
              <a:spcBef>
                <a:spcPct val="30000"/>
              </a:spcBef>
              <a:defRPr kumimoji="1"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kumimoji="1"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kumimoji="1"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kumimoji="1"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kumimoji="1" sz="1200">
                <a:solidFill>
                  <a:schemeClr val="tx1"/>
                </a:solidFill>
                <a:latin typeface="Calibri" pitchFamily="34" charset="0"/>
                <a:cs typeface="Arial" pitchFamily="34" charset="0"/>
              </a:defRPr>
            </a:lvl9pPr>
          </a:lstStyle>
          <a:p>
            <a:pPr eaLnBrk="1" hangingPunct="1">
              <a:spcBef>
                <a:spcPct val="0"/>
              </a:spcBef>
            </a:pPr>
            <a:fld id="{E02C06D8-E884-4D75-A77E-220FB62B9669}" type="slidenum">
              <a:rPr kumimoji="0" lang="pl-PL" altLang="pl-PL" smtClean="0">
                <a:solidFill>
                  <a:srgbClr val="000000"/>
                </a:solidFill>
                <a:latin typeface="Gill Sans" charset="0"/>
                <a:ea typeface="ヒラギノ明朝 ProN W3" charset="-128"/>
              </a:rPr>
              <a:pPr eaLnBrk="1" hangingPunct="1">
                <a:spcBef>
                  <a:spcPct val="0"/>
                </a:spcBef>
              </a:pPr>
              <a:t>1</a:t>
            </a:fld>
            <a:endParaRPr kumimoji="0" lang="pl-PL" altLang="pl-PL" smtClean="0">
              <a:solidFill>
                <a:srgbClr val="000000"/>
              </a:solidFill>
              <a:latin typeface="Gill Sans" charset="0"/>
              <a:ea typeface="ヒラギノ明朝 ProN W3" charset="-128"/>
            </a:endParaRPr>
          </a:p>
        </p:txBody>
      </p:sp>
    </p:spTree>
    <p:extLst>
      <p:ext uri="{BB962C8B-B14F-4D97-AF65-F5344CB8AC3E}">
        <p14:creationId xmlns="" xmlns:p14="http://schemas.microsoft.com/office/powerpoint/2010/main" val="2309883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pPr>
              <a:defRPr/>
            </a:pPr>
            <a:fld id="{B0B704E4-8FC0-41B9-BA77-E4D468B8F81B}" type="slidenum">
              <a:rPr lang="pl-PL" altLang="pl-PL" smtClean="0"/>
              <a:pPr>
                <a:defRPr/>
              </a:pPr>
              <a:t>16</a:t>
            </a:fld>
            <a:endParaRPr lang="pl-PL" altLang="pl-PL"/>
          </a:p>
        </p:txBody>
      </p:sp>
    </p:spTree>
    <p:extLst>
      <p:ext uri="{BB962C8B-B14F-4D97-AF65-F5344CB8AC3E}">
        <p14:creationId xmlns="" xmlns:p14="http://schemas.microsoft.com/office/powerpoint/2010/main" val="18071051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04451" name="Symbol zastępczy notatek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pl-PL" altLang="pl-PL" smtClean="0">
              <a:cs typeface="Arial" pitchFamily="34" charset="0"/>
            </a:endParaRPr>
          </a:p>
        </p:txBody>
      </p:sp>
      <p:sp>
        <p:nvSpPr>
          <p:cNvPr id="104452" name="Symbol zastępczy numeru slajdu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itchFamily="34" charset="0"/>
                <a:cs typeface="Arial" pitchFamily="34" charset="0"/>
              </a:defRPr>
            </a:lvl1pPr>
            <a:lvl2pPr marL="742950" indent="-285750" eaLnBrk="0" hangingPunct="0">
              <a:spcBef>
                <a:spcPct val="30000"/>
              </a:spcBef>
              <a:defRPr kumimoji="1" sz="1200">
                <a:solidFill>
                  <a:schemeClr val="tx1"/>
                </a:solidFill>
                <a:latin typeface="Calibri" pitchFamily="34" charset="0"/>
                <a:cs typeface="Arial" pitchFamily="34" charset="0"/>
              </a:defRPr>
            </a:lvl2pPr>
            <a:lvl3pPr marL="1143000" indent="-228600" eaLnBrk="0" hangingPunct="0">
              <a:spcBef>
                <a:spcPct val="30000"/>
              </a:spcBef>
              <a:defRPr kumimoji="1" sz="1200">
                <a:solidFill>
                  <a:schemeClr val="tx1"/>
                </a:solidFill>
                <a:latin typeface="Calibri" pitchFamily="34" charset="0"/>
                <a:cs typeface="Arial" pitchFamily="34" charset="0"/>
              </a:defRPr>
            </a:lvl3pPr>
            <a:lvl4pPr marL="1600200" indent="-228600" eaLnBrk="0" hangingPunct="0">
              <a:spcBef>
                <a:spcPct val="30000"/>
              </a:spcBef>
              <a:defRPr kumimoji="1" sz="1200">
                <a:solidFill>
                  <a:schemeClr val="tx1"/>
                </a:solidFill>
                <a:latin typeface="Calibri" pitchFamily="34" charset="0"/>
                <a:cs typeface="Arial" pitchFamily="34" charset="0"/>
              </a:defRPr>
            </a:lvl4pPr>
            <a:lvl5pPr marL="2057400" indent="-228600" eaLnBrk="0" hangingPunct="0">
              <a:spcBef>
                <a:spcPct val="30000"/>
              </a:spcBef>
              <a:defRPr kumimoji="1"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kumimoji="1"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kumimoji="1"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kumimoji="1"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kumimoji="1" sz="1200">
                <a:solidFill>
                  <a:schemeClr val="tx1"/>
                </a:solidFill>
                <a:latin typeface="Calibri" pitchFamily="34" charset="0"/>
                <a:cs typeface="Arial" pitchFamily="34" charset="0"/>
              </a:defRPr>
            </a:lvl9pPr>
          </a:lstStyle>
          <a:p>
            <a:pPr eaLnBrk="1" hangingPunct="1">
              <a:spcBef>
                <a:spcPct val="0"/>
              </a:spcBef>
            </a:pPr>
            <a:fld id="{F78DDB64-817A-4CC7-A2D2-4D4E2E2740BB}" type="slidenum">
              <a:rPr kumimoji="0" lang="pl-PL" altLang="pl-PL" smtClean="0">
                <a:solidFill>
                  <a:srgbClr val="000000"/>
                </a:solidFill>
                <a:latin typeface="Gill Sans" charset="0"/>
                <a:ea typeface="ヒラギノ明朝 ProN W3" charset="-128"/>
              </a:rPr>
              <a:pPr eaLnBrk="1" hangingPunct="1">
                <a:spcBef>
                  <a:spcPct val="0"/>
                </a:spcBef>
              </a:pPr>
              <a:t>24</a:t>
            </a:fld>
            <a:endParaRPr kumimoji="0" lang="pl-PL" altLang="pl-PL" smtClean="0">
              <a:solidFill>
                <a:srgbClr val="000000"/>
              </a:solidFill>
              <a:latin typeface="Gill Sans" charset="0"/>
              <a:ea typeface="ヒラギノ明朝 ProN W3" charset="-128"/>
            </a:endParaRPr>
          </a:p>
        </p:txBody>
      </p:sp>
    </p:spTree>
    <p:extLst>
      <p:ext uri="{BB962C8B-B14F-4D97-AF65-F5344CB8AC3E}">
        <p14:creationId xmlns="" xmlns:p14="http://schemas.microsoft.com/office/powerpoint/2010/main" val="2285510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3907" name="Symbol zastępczy notatek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pl-PL" altLang="pl-PL" smtClean="0">
              <a:cs typeface="Arial" pitchFamily="34" charset="0"/>
            </a:endParaRPr>
          </a:p>
        </p:txBody>
      </p:sp>
      <p:sp>
        <p:nvSpPr>
          <p:cNvPr id="123908" name="Symbol zastępczy numeru slajdu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itchFamily="34" charset="0"/>
                <a:cs typeface="Arial" pitchFamily="34" charset="0"/>
              </a:defRPr>
            </a:lvl1pPr>
            <a:lvl2pPr marL="742950" indent="-285750" eaLnBrk="0" hangingPunct="0">
              <a:spcBef>
                <a:spcPct val="30000"/>
              </a:spcBef>
              <a:defRPr kumimoji="1" sz="1200">
                <a:solidFill>
                  <a:schemeClr val="tx1"/>
                </a:solidFill>
                <a:latin typeface="Calibri" pitchFamily="34" charset="0"/>
                <a:cs typeface="Arial" pitchFamily="34" charset="0"/>
              </a:defRPr>
            </a:lvl2pPr>
            <a:lvl3pPr marL="1143000" indent="-228600" eaLnBrk="0" hangingPunct="0">
              <a:spcBef>
                <a:spcPct val="30000"/>
              </a:spcBef>
              <a:defRPr kumimoji="1" sz="1200">
                <a:solidFill>
                  <a:schemeClr val="tx1"/>
                </a:solidFill>
                <a:latin typeface="Calibri" pitchFamily="34" charset="0"/>
                <a:cs typeface="Arial" pitchFamily="34" charset="0"/>
              </a:defRPr>
            </a:lvl3pPr>
            <a:lvl4pPr marL="1600200" indent="-228600" eaLnBrk="0" hangingPunct="0">
              <a:spcBef>
                <a:spcPct val="30000"/>
              </a:spcBef>
              <a:defRPr kumimoji="1" sz="1200">
                <a:solidFill>
                  <a:schemeClr val="tx1"/>
                </a:solidFill>
                <a:latin typeface="Calibri" pitchFamily="34" charset="0"/>
                <a:cs typeface="Arial" pitchFamily="34" charset="0"/>
              </a:defRPr>
            </a:lvl4pPr>
            <a:lvl5pPr marL="2057400" indent="-228600" eaLnBrk="0" hangingPunct="0">
              <a:spcBef>
                <a:spcPct val="30000"/>
              </a:spcBef>
              <a:defRPr kumimoji="1"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kumimoji="1"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kumimoji="1"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kumimoji="1"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kumimoji="1" sz="1200">
                <a:solidFill>
                  <a:schemeClr val="tx1"/>
                </a:solidFill>
                <a:latin typeface="Calibri" pitchFamily="34" charset="0"/>
                <a:cs typeface="Arial" pitchFamily="34" charset="0"/>
              </a:defRPr>
            </a:lvl9pPr>
          </a:lstStyle>
          <a:p>
            <a:pPr eaLnBrk="1" hangingPunct="1">
              <a:spcBef>
                <a:spcPct val="0"/>
              </a:spcBef>
            </a:pPr>
            <a:fld id="{DF972050-0B9B-48AF-8725-5064F565EE3E}" type="slidenum">
              <a:rPr kumimoji="0" lang="pl-PL" altLang="pl-PL" smtClean="0">
                <a:solidFill>
                  <a:srgbClr val="000000"/>
                </a:solidFill>
                <a:latin typeface="Gill Sans" charset="0"/>
                <a:ea typeface="ヒラギノ明朝 ProN W3" charset="-128"/>
              </a:rPr>
              <a:pPr eaLnBrk="1" hangingPunct="1">
                <a:spcBef>
                  <a:spcPct val="0"/>
                </a:spcBef>
              </a:pPr>
              <a:t>25</a:t>
            </a:fld>
            <a:endParaRPr kumimoji="0" lang="pl-PL" altLang="pl-PL" smtClean="0">
              <a:solidFill>
                <a:srgbClr val="000000"/>
              </a:solidFill>
              <a:latin typeface="Gill Sans" charset="0"/>
              <a:ea typeface="ヒラギノ明朝 ProN W3" charset="-128"/>
            </a:endParaRPr>
          </a:p>
        </p:txBody>
      </p:sp>
    </p:spTree>
    <p:extLst>
      <p:ext uri="{BB962C8B-B14F-4D97-AF65-F5344CB8AC3E}">
        <p14:creationId xmlns="" xmlns:p14="http://schemas.microsoft.com/office/powerpoint/2010/main" val="1967932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24931" name="Symbol zastępczy notatek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pl-PL" altLang="pl-PL" smtClean="0">
              <a:cs typeface="Arial" pitchFamily="34" charset="0"/>
            </a:endParaRPr>
          </a:p>
        </p:txBody>
      </p:sp>
      <p:sp>
        <p:nvSpPr>
          <p:cNvPr id="124932" name="Symbol zastępczy numeru slajdu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Calibri" pitchFamily="34" charset="0"/>
                <a:cs typeface="Arial" pitchFamily="34" charset="0"/>
              </a:defRPr>
            </a:lvl1pPr>
            <a:lvl2pPr marL="742950" indent="-285750" eaLnBrk="0" hangingPunct="0">
              <a:spcBef>
                <a:spcPct val="30000"/>
              </a:spcBef>
              <a:defRPr kumimoji="1" sz="1200">
                <a:solidFill>
                  <a:schemeClr val="tx1"/>
                </a:solidFill>
                <a:latin typeface="Calibri" pitchFamily="34" charset="0"/>
                <a:cs typeface="Arial" pitchFamily="34" charset="0"/>
              </a:defRPr>
            </a:lvl2pPr>
            <a:lvl3pPr marL="1143000" indent="-228600" eaLnBrk="0" hangingPunct="0">
              <a:spcBef>
                <a:spcPct val="30000"/>
              </a:spcBef>
              <a:defRPr kumimoji="1" sz="1200">
                <a:solidFill>
                  <a:schemeClr val="tx1"/>
                </a:solidFill>
                <a:latin typeface="Calibri" pitchFamily="34" charset="0"/>
                <a:cs typeface="Arial" pitchFamily="34" charset="0"/>
              </a:defRPr>
            </a:lvl3pPr>
            <a:lvl4pPr marL="1600200" indent="-228600" eaLnBrk="0" hangingPunct="0">
              <a:spcBef>
                <a:spcPct val="30000"/>
              </a:spcBef>
              <a:defRPr kumimoji="1" sz="1200">
                <a:solidFill>
                  <a:schemeClr val="tx1"/>
                </a:solidFill>
                <a:latin typeface="Calibri" pitchFamily="34" charset="0"/>
                <a:cs typeface="Arial" pitchFamily="34" charset="0"/>
              </a:defRPr>
            </a:lvl4pPr>
            <a:lvl5pPr marL="2057400" indent="-228600" eaLnBrk="0" hangingPunct="0">
              <a:spcBef>
                <a:spcPct val="30000"/>
              </a:spcBef>
              <a:defRPr kumimoji="1" sz="1200">
                <a:solidFill>
                  <a:schemeClr val="tx1"/>
                </a:solidFill>
                <a:latin typeface="Calibri" pitchFamily="34" charset="0"/>
                <a:cs typeface="Arial" pitchFamily="34" charset="0"/>
              </a:defRPr>
            </a:lvl5pPr>
            <a:lvl6pPr marL="2514600" indent="-228600" eaLnBrk="0" fontAlgn="base" hangingPunct="0">
              <a:spcBef>
                <a:spcPct val="30000"/>
              </a:spcBef>
              <a:spcAft>
                <a:spcPct val="0"/>
              </a:spcAft>
              <a:defRPr kumimoji="1" sz="1200">
                <a:solidFill>
                  <a:schemeClr val="tx1"/>
                </a:solidFill>
                <a:latin typeface="Calibri" pitchFamily="34" charset="0"/>
                <a:cs typeface="Arial" pitchFamily="34" charset="0"/>
              </a:defRPr>
            </a:lvl6pPr>
            <a:lvl7pPr marL="2971800" indent="-228600" eaLnBrk="0" fontAlgn="base" hangingPunct="0">
              <a:spcBef>
                <a:spcPct val="30000"/>
              </a:spcBef>
              <a:spcAft>
                <a:spcPct val="0"/>
              </a:spcAft>
              <a:defRPr kumimoji="1" sz="1200">
                <a:solidFill>
                  <a:schemeClr val="tx1"/>
                </a:solidFill>
                <a:latin typeface="Calibri" pitchFamily="34" charset="0"/>
                <a:cs typeface="Arial" pitchFamily="34" charset="0"/>
              </a:defRPr>
            </a:lvl7pPr>
            <a:lvl8pPr marL="3429000" indent="-228600" eaLnBrk="0" fontAlgn="base" hangingPunct="0">
              <a:spcBef>
                <a:spcPct val="30000"/>
              </a:spcBef>
              <a:spcAft>
                <a:spcPct val="0"/>
              </a:spcAft>
              <a:defRPr kumimoji="1" sz="1200">
                <a:solidFill>
                  <a:schemeClr val="tx1"/>
                </a:solidFill>
                <a:latin typeface="Calibri" pitchFamily="34" charset="0"/>
                <a:cs typeface="Arial" pitchFamily="34" charset="0"/>
              </a:defRPr>
            </a:lvl8pPr>
            <a:lvl9pPr marL="3886200" indent="-228600" eaLnBrk="0" fontAlgn="base" hangingPunct="0">
              <a:spcBef>
                <a:spcPct val="30000"/>
              </a:spcBef>
              <a:spcAft>
                <a:spcPct val="0"/>
              </a:spcAft>
              <a:defRPr kumimoji="1" sz="1200">
                <a:solidFill>
                  <a:schemeClr val="tx1"/>
                </a:solidFill>
                <a:latin typeface="Calibri" pitchFamily="34" charset="0"/>
                <a:cs typeface="Arial" pitchFamily="34" charset="0"/>
              </a:defRPr>
            </a:lvl9pPr>
          </a:lstStyle>
          <a:p>
            <a:pPr eaLnBrk="1" hangingPunct="1">
              <a:spcBef>
                <a:spcPct val="0"/>
              </a:spcBef>
            </a:pPr>
            <a:fld id="{B834A833-CAA2-4179-9E25-1BD11F328237}" type="slidenum">
              <a:rPr kumimoji="0" lang="pl-PL" altLang="pl-PL" smtClean="0">
                <a:solidFill>
                  <a:srgbClr val="000000"/>
                </a:solidFill>
                <a:latin typeface="Gill Sans" charset="0"/>
                <a:ea typeface="ヒラギノ明朝 ProN W3" charset="-128"/>
              </a:rPr>
              <a:pPr eaLnBrk="1" hangingPunct="1">
                <a:spcBef>
                  <a:spcPct val="0"/>
                </a:spcBef>
              </a:pPr>
              <a:t>26</a:t>
            </a:fld>
            <a:endParaRPr kumimoji="0" lang="pl-PL" altLang="pl-PL" smtClean="0">
              <a:solidFill>
                <a:srgbClr val="000000"/>
              </a:solidFill>
              <a:latin typeface="Gill Sans" charset="0"/>
              <a:ea typeface="ヒラギノ明朝 ProN W3" charset="-128"/>
            </a:endParaRPr>
          </a:p>
        </p:txBody>
      </p:sp>
    </p:spTree>
    <p:extLst>
      <p:ext uri="{BB962C8B-B14F-4D97-AF65-F5344CB8AC3E}">
        <p14:creationId xmlns="" xmlns:p14="http://schemas.microsoft.com/office/powerpoint/2010/main" val="3056887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 pusty BIAŁY">
    <p:bg>
      <p:bgPr>
        <a:solidFill>
          <a:srgbClr val="FFFFFF"/>
        </a:solidFill>
        <a:effectLst/>
      </p:bgPr>
    </p:bg>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43303681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ajważniejsze - blok BIAŁY">
    <p:spTree>
      <p:nvGrpSpPr>
        <p:cNvPr id="1" name=""/>
        <p:cNvGrpSpPr/>
        <p:nvPr/>
      </p:nvGrpSpPr>
      <p:grpSpPr>
        <a:xfrm>
          <a:off x="0" y="0"/>
          <a:ext cx="0" cy="0"/>
          <a:chOff x="0" y="0"/>
          <a:chExt cx="0" cy="0"/>
        </a:xfrm>
      </p:grpSpPr>
      <p:sp>
        <p:nvSpPr>
          <p:cNvPr id="14" name="Text Placeholder 13"/>
          <p:cNvSpPr>
            <a:spLocks noGrp="1"/>
          </p:cNvSpPr>
          <p:nvPr>
            <p:ph type="body" sz="quarter" idx="13"/>
          </p:nvPr>
        </p:nvSpPr>
        <p:spPr>
          <a:xfrm>
            <a:off x="0" y="3429000"/>
            <a:ext cx="13004800" cy="2362200"/>
          </a:xfrm>
          <a:prstGeom prst="rect">
            <a:avLst/>
          </a:prstGeom>
          <a:solidFill>
            <a:srgbClr val="FFFFFF"/>
          </a:solidFill>
        </p:spPr>
        <p:txBody>
          <a:bodyPr vert="horz"/>
          <a:lstStyle>
            <a:lvl1pPr algn="ctr">
              <a:defRPr sz="14400">
                <a:solidFill>
                  <a:schemeClr val="tx1"/>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4126547335"/>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ajważniejsze - blok NIEBIESKI">
    <p:bg>
      <p:bgPr>
        <a:solidFill>
          <a:srgbClr val="FFFFFF"/>
        </a:solidFill>
        <a:effectLst/>
      </p:bgPr>
    </p:bg>
    <p:spTree>
      <p:nvGrpSpPr>
        <p:cNvPr id="1" name=""/>
        <p:cNvGrpSpPr/>
        <p:nvPr/>
      </p:nvGrpSpPr>
      <p:grpSpPr>
        <a:xfrm>
          <a:off x="0" y="0"/>
          <a:ext cx="0" cy="0"/>
          <a:chOff x="0" y="0"/>
          <a:chExt cx="0" cy="0"/>
        </a:xfrm>
      </p:grpSpPr>
      <p:sp>
        <p:nvSpPr>
          <p:cNvPr id="14" name="Text Placeholder 13"/>
          <p:cNvSpPr>
            <a:spLocks noGrp="1"/>
          </p:cNvSpPr>
          <p:nvPr>
            <p:ph type="body" sz="quarter" idx="13"/>
          </p:nvPr>
        </p:nvSpPr>
        <p:spPr>
          <a:xfrm>
            <a:off x="0" y="3429000"/>
            <a:ext cx="13004800" cy="2362200"/>
          </a:xfrm>
          <a:prstGeom prst="rect">
            <a:avLst/>
          </a:prstGeom>
          <a:solidFill>
            <a:srgbClr val="0065B3"/>
          </a:solidFill>
        </p:spPr>
        <p:txBody>
          <a:bodyPr vert="horz"/>
          <a:lstStyle>
            <a:lvl1pPr algn="ctr">
              <a:defRPr sz="14400">
                <a:solidFill>
                  <a:srgbClr val="FFFFFF"/>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403256943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luczowe przesłanie - BIAŁY, NIEBIESKIE TŁO">
    <p:spTree>
      <p:nvGrpSpPr>
        <p:cNvPr id="1" name=""/>
        <p:cNvGrpSpPr/>
        <p:nvPr/>
      </p:nvGrpSpPr>
      <p:grpSpPr>
        <a:xfrm>
          <a:off x="0" y="0"/>
          <a:ext cx="0" cy="0"/>
          <a:chOff x="0" y="0"/>
          <a:chExt cx="0" cy="0"/>
        </a:xfrm>
      </p:grpSpPr>
      <p:sp>
        <p:nvSpPr>
          <p:cNvPr id="14" name="Text Placeholder 13"/>
          <p:cNvSpPr>
            <a:spLocks noGrp="1"/>
          </p:cNvSpPr>
          <p:nvPr>
            <p:ph type="body" sz="quarter" idx="13"/>
          </p:nvPr>
        </p:nvSpPr>
        <p:spPr>
          <a:xfrm>
            <a:off x="0" y="3124200"/>
            <a:ext cx="13004800" cy="3276600"/>
          </a:xfrm>
          <a:prstGeom prst="rect">
            <a:avLst/>
          </a:prstGeom>
          <a:noFill/>
        </p:spPr>
        <p:txBody>
          <a:bodyPr vert="horz"/>
          <a:lstStyle>
            <a:lvl1pPr algn="ctr">
              <a:defRPr sz="20000" b="1" i="0">
                <a:solidFill>
                  <a:srgbClr val="FFFFFF"/>
                </a:solidFill>
                <a:latin typeface="Calibri Light" pitchFamily="34" charset="0"/>
                <a:cs typeface="Calibri Light" pitchFamily="34" charset="0"/>
              </a:defRPr>
            </a:lvl1pPr>
          </a:lstStyle>
          <a:p>
            <a:pPr lvl="0"/>
            <a:r>
              <a:rPr lang="pl-PL" smtClean="0"/>
              <a:t>Kliknij, aby edytować style wzorca tekstu</a:t>
            </a:r>
          </a:p>
        </p:txBody>
      </p:sp>
      <p:sp>
        <p:nvSpPr>
          <p:cNvPr id="3" name="Text Placeholder 9"/>
          <p:cNvSpPr>
            <a:spLocks noGrp="1"/>
          </p:cNvSpPr>
          <p:nvPr>
            <p:ph type="body" sz="quarter" idx="10"/>
          </p:nvPr>
        </p:nvSpPr>
        <p:spPr>
          <a:xfrm>
            <a:off x="3378200" y="2590800"/>
            <a:ext cx="6172200" cy="1447800"/>
          </a:xfrm>
          <a:prstGeom prst="rect">
            <a:avLst/>
          </a:prstGeom>
        </p:spPr>
        <p:txBody>
          <a:bodyPr vert="horz"/>
          <a:lstStyle>
            <a:lvl1pPr algn="ctr">
              <a:defRPr sz="64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4" name="Text Placeholder 9"/>
          <p:cNvSpPr>
            <a:spLocks noGrp="1"/>
          </p:cNvSpPr>
          <p:nvPr>
            <p:ph type="body" sz="quarter" idx="14"/>
          </p:nvPr>
        </p:nvSpPr>
        <p:spPr>
          <a:xfrm>
            <a:off x="3378200" y="5715000"/>
            <a:ext cx="6172200" cy="1447800"/>
          </a:xfrm>
          <a:prstGeom prst="rect">
            <a:avLst/>
          </a:prstGeom>
        </p:spPr>
        <p:txBody>
          <a:bodyPr vert="horz"/>
          <a:lstStyle>
            <a:lvl1pPr algn="ctr">
              <a:defRPr sz="6400" b="1" i="0">
                <a:solidFill>
                  <a:srgbClr val="000000"/>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2520232466"/>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luczowe przesłanie - NIEBIESKI, BIAŁE TŁO">
    <p:bg>
      <p:bgPr>
        <a:solidFill>
          <a:srgbClr val="FFFFFF"/>
        </a:solidFill>
        <a:effectLst/>
      </p:bgPr>
    </p:bg>
    <p:spTree>
      <p:nvGrpSpPr>
        <p:cNvPr id="1" name=""/>
        <p:cNvGrpSpPr/>
        <p:nvPr/>
      </p:nvGrpSpPr>
      <p:grpSpPr>
        <a:xfrm>
          <a:off x="0" y="0"/>
          <a:ext cx="0" cy="0"/>
          <a:chOff x="0" y="0"/>
          <a:chExt cx="0" cy="0"/>
        </a:xfrm>
      </p:grpSpPr>
      <p:sp>
        <p:nvSpPr>
          <p:cNvPr id="14" name="Text Placeholder 13"/>
          <p:cNvSpPr>
            <a:spLocks noGrp="1"/>
          </p:cNvSpPr>
          <p:nvPr>
            <p:ph type="body" sz="quarter" idx="13"/>
          </p:nvPr>
        </p:nvSpPr>
        <p:spPr>
          <a:xfrm>
            <a:off x="0" y="3124200"/>
            <a:ext cx="13004800" cy="3276600"/>
          </a:xfrm>
          <a:prstGeom prst="rect">
            <a:avLst/>
          </a:prstGeom>
          <a:noFill/>
        </p:spPr>
        <p:txBody>
          <a:bodyPr vert="horz"/>
          <a:lstStyle>
            <a:lvl1pPr algn="ctr">
              <a:defRPr sz="20000" b="1" i="0">
                <a:solidFill>
                  <a:srgbClr val="0065B3"/>
                </a:solidFill>
                <a:latin typeface="Calibri Light" pitchFamily="34" charset="0"/>
                <a:cs typeface="Calibri Light" pitchFamily="34" charset="0"/>
              </a:defRPr>
            </a:lvl1pPr>
          </a:lstStyle>
          <a:p>
            <a:pPr lvl="0"/>
            <a:r>
              <a:rPr lang="pl-PL" smtClean="0"/>
              <a:t>Kliknij, aby edytować style wzorca tekstu</a:t>
            </a:r>
          </a:p>
        </p:txBody>
      </p:sp>
      <p:sp>
        <p:nvSpPr>
          <p:cNvPr id="5" name="Text Placeholder 9"/>
          <p:cNvSpPr>
            <a:spLocks noGrp="1"/>
          </p:cNvSpPr>
          <p:nvPr>
            <p:ph type="body" sz="quarter" idx="10"/>
          </p:nvPr>
        </p:nvSpPr>
        <p:spPr>
          <a:xfrm>
            <a:off x="3378200" y="2590800"/>
            <a:ext cx="6172200" cy="1447800"/>
          </a:xfrm>
          <a:prstGeom prst="rect">
            <a:avLst/>
          </a:prstGeom>
        </p:spPr>
        <p:txBody>
          <a:bodyPr vert="horz"/>
          <a:lstStyle>
            <a:lvl1pPr algn="ctr">
              <a:defRPr sz="64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6" name="Text Placeholder 9"/>
          <p:cNvSpPr>
            <a:spLocks noGrp="1"/>
          </p:cNvSpPr>
          <p:nvPr>
            <p:ph type="body" sz="quarter" idx="14"/>
          </p:nvPr>
        </p:nvSpPr>
        <p:spPr>
          <a:xfrm>
            <a:off x="3378200" y="5715000"/>
            <a:ext cx="6172200" cy="1447800"/>
          </a:xfrm>
          <a:prstGeom prst="rect">
            <a:avLst/>
          </a:prstGeom>
        </p:spPr>
        <p:txBody>
          <a:bodyPr vert="horz"/>
          <a:lstStyle>
            <a:lvl1pPr algn="ctr">
              <a:defRPr sz="6400" b="1" i="0">
                <a:solidFill>
                  <a:schemeClr val="tx1"/>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1892371959"/>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luczowe przesłanie - NIEBIESKI PLUS ZDJĘCIE">
    <p:bg>
      <p:bgPr>
        <a:solidFill>
          <a:schemeClr val="tx1"/>
        </a:solidFill>
        <a:effectLst/>
      </p:bgPr>
    </p:bg>
    <p:spTree>
      <p:nvGrpSpPr>
        <p:cNvPr id="1" name=""/>
        <p:cNvGrpSpPr/>
        <p:nvPr/>
      </p:nvGrpSpPr>
      <p:grpSpPr>
        <a:xfrm>
          <a:off x="0" y="0"/>
          <a:ext cx="0" cy="0"/>
          <a:chOff x="0" y="0"/>
          <a:chExt cx="0" cy="0"/>
        </a:xfrm>
      </p:grpSpPr>
      <p:sp>
        <p:nvSpPr>
          <p:cNvPr id="5" name="Picture Placeholder 3"/>
          <p:cNvSpPr>
            <a:spLocks noGrp="1"/>
          </p:cNvSpPr>
          <p:nvPr>
            <p:ph type="pic" sz="quarter" idx="15"/>
          </p:nvPr>
        </p:nvSpPr>
        <p:spPr>
          <a:xfrm>
            <a:off x="0" y="0"/>
            <a:ext cx="13004800" cy="9753600"/>
          </a:xfrm>
          <a:prstGeom prst="rect">
            <a:avLst/>
          </a:prstGeom>
          <a:solidFill>
            <a:schemeClr val="tx2"/>
          </a:solidFill>
        </p:spPr>
        <p:txBody>
          <a:bodyPr vert="horz"/>
          <a:lstStyle>
            <a:lvl1pPr>
              <a:defRPr baseline="0">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14" name="Text Placeholder 13"/>
          <p:cNvSpPr>
            <a:spLocks noGrp="1"/>
          </p:cNvSpPr>
          <p:nvPr>
            <p:ph type="body" sz="quarter" idx="13"/>
          </p:nvPr>
        </p:nvSpPr>
        <p:spPr>
          <a:xfrm>
            <a:off x="0" y="3124200"/>
            <a:ext cx="13004800" cy="3276600"/>
          </a:xfrm>
          <a:prstGeom prst="rect">
            <a:avLst/>
          </a:prstGeom>
          <a:noFill/>
        </p:spPr>
        <p:txBody>
          <a:bodyPr vert="horz"/>
          <a:lstStyle>
            <a:lvl1pPr algn="ctr">
              <a:defRPr sz="20000" b="1" i="0">
                <a:solidFill>
                  <a:srgbClr val="0065B3"/>
                </a:solidFill>
                <a:latin typeface="Calibri Light" pitchFamily="34" charset="0"/>
                <a:cs typeface="Calibri Light" pitchFamily="34" charset="0"/>
              </a:defRPr>
            </a:lvl1pPr>
          </a:lstStyle>
          <a:p>
            <a:pPr lvl="0"/>
            <a:r>
              <a:rPr lang="pl-PL" smtClean="0"/>
              <a:t>Kliknij, aby edytować style wzorca tekstu</a:t>
            </a:r>
          </a:p>
        </p:txBody>
      </p:sp>
      <p:sp>
        <p:nvSpPr>
          <p:cNvPr id="6" name="Text Placeholder 9"/>
          <p:cNvSpPr>
            <a:spLocks noGrp="1"/>
          </p:cNvSpPr>
          <p:nvPr>
            <p:ph type="body" sz="quarter" idx="10"/>
          </p:nvPr>
        </p:nvSpPr>
        <p:spPr>
          <a:xfrm>
            <a:off x="3378200" y="2590800"/>
            <a:ext cx="6172200" cy="1447800"/>
          </a:xfrm>
          <a:prstGeom prst="rect">
            <a:avLst/>
          </a:prstGeom>
        </p:spPr>
        <p:txBody>
          <a:bodyPr vert="horz"/>
          <a:lstStyle>
            <a:lvl1pPr algn="ctr">
              <a:defRPr sz="6400" b="1" i="0" baseline="0">
                <a:solidFill>
                  <a:srgbClr val="FFFFFF"/>
                </a:solidFill>
                <a:latin typeface="Calibri Light" pitchFamily="34" charset="0"/>
                <a:cs typeface="Calibri Light" pitchFamily="34" charset="0"/>
              </a:defRPr>
            </a:lvl1pPr>
          </a:lstStyle>
          <a:p>
            <a:pPr lvl="0"/>
            <a:r>
              <a:rPr lang="pl-PL" smtClean="0"/>
              <a:t>Kliknij, aby edytować style wzorca tekstu</a:t>
            </a:r>
          </a:p>
        </p:txBody>
      </p:sp>
      <p:sp>
        <p:nvSpPr>
          <p:cNvPr id="7" name="Text Placeholder 9"/>
          <p:cNvSpPr>
            <a:spLocks noGrp="1"/>
          </p:cNvSpPr>
          <p:nvPr>
            <p:ph type="body" sz="quarter" idx="14"/>
          </p:nvPr>
        </p:nvSpPr>
        <p:spPr>
          <a:xfrm>
            <a:off x="3378200" y="5715000"/>
            <a:ext cx="6172200" cy="1447800"/>
          </a:xfrm>
          <a:prstGeom prst="rect">
            <a:avLst/>
          </a:prstGeom>
        </p:spPr>
        <p:txBody>
          <a:bodyPr vert="horz"/>
          <a:lstStyle>
            <a:lvl1pPr algn="ctr">
              <a:defRPr sz="6400" b="1" i="0">
                <a:solidFill>
                  <a:srgbClr val="FFFFFF"/>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1458440383"/>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ytuł i treśĆ - BIAŁ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4"/>
            <a:ext cx="11703050" cy="1819275"/>
          </a:xfrm>
          <a:prstGeom prst="rect">
            <a:avLst/>
          </a:prstGeom>
        </p:spPr>
        <p:txBody>
          <a:bodyPr vert="horz"/>
          <a:lstStyle>
            <a:lvl1pPr>
              <a:defRPr sz="12000" b="1">
                <a:solidFill>
                  <a:srgbClr val="FFFFFF"/>
                </a:solidFill>
                <a:latin typeface="Calibri Light" pitchFamily="34" charset="0"/>
                <a:cs typeface="Calibri Light" pitchFamily="34" charset="0"/>
              </a:defRPr>
            </a:lvl1pPr>
          </a:lstStyle>
          <a:p>
            <a:r>
              <a:rPr lang="pl-PL" smtClean="0"/>
              <a:t>Kliknij, aby edyt. styl wz. tyt.</a:t>
            </a:r>
            <a:endParaRPr lang="en-US" dirty="0"/>
          </a:p>
        </p:txBody>
      </p:sp>
      <p:sp>
        <p:nvSpPr>
          <p:cNvPr id="6" name="Text Placeholder 5"/>
          <p:cNvSpPr>
            <a:spLocks noGrp="1"/>
          </p:cNvSpPr>
          <p:nvPr>
            <p:ph type="body" sz="quarter" idx="10"/>
          </p:nvPr>
        </p:nvSpPr>
        <p:spPr>
          <a:xfrm>
            <a:off x="635000" y="2667000"/>
            <a:ext cx="11734800" cy="6629400"/>
          </a:xfrm>
          <a:prstGeom prst="rect">
            <a:avLst/>
          </a:prstGeom>
        </p:spPr>
        <p:txBody>
          <a:bodyPr vert="horz"/>
          <a:lstStyle>
            <a:lvl1pPr>
              <a:defRPr b="1" baseline="0">
                <a:solidFill>
                  <a:srgbClr val="FFFFFF"/>
                </a:solidFill>
                <a:latin typeface="Calibri Light" pitchFamily="34" charset="0"/>
                <a:cs typeface="Calibri Light" pitchFamily="34" charset="0"/>
              </a:defRPr>
            </a:lvl1pPr>
            <a:lvl2pPr>
              <a:defRPr b="1" baseline="0">
                <a:solidFill>
                  <a:srgbClr val="FFFFFF"/>
                </a:solidFill>
                <a:latin typeface="Calibri Light" pitchFamily="34" charset="0"/>
                <a:cs typeface="Calibri Light" pitchFamily="34" charset="0"/>
              </a:defRPr>
            </a:lvl2pPr>
            <a:lvl3pPr>
              <a:defRPr b="1" baseline="0">
                <a:solidFill>
                  <a:srgbClr val="FFFFFF"/>
                </a:solidFill>
                <a:latin typeface="Calibri Light" pitchFamily="34" charset="0"/>
                <a:cs typeface="Calibri Light" pitchFamily="34" charset="0"/>
              </a:defRPr>
            </a:lvl3pPr>
            <a:lvl4pPr>
              <a:defRPr b="1">
                <a:solidFill>
                  <a:srgbClr val="FFFFFF"/>
                </a:solidFill>
                <a:latin typeface="Calibri Light" pitchFamily="34" charset="0"/>
                <a:cs typeface="Calibri Light" pitchFamily="34" charset="0"/>
              </a:defRPr>
            </a:lvl4pPr>
            <a:lvl5pPr>
              <a:defRPr b="1">
                <a:solidFill>
                  <a:srgbClr val="FFFFFF"/>
                </a:solidFill>
                <a:latin typeface="Calibri Light" pitchFamily="34" charset="0"/>
                <a:cs typeface="Calibri Light" pitchFamily="34" charset="0"/>
              </a:defRPr>
            </a:lvl5pPr>
          </a:lstStyle>
          <a:p>
            <a:pPr lvl="0"/>
            <a:r>
              <a:rPr lang="pl-PL" smtClean="0"/>
              <a:t>Kliknij, aby edytować style wzorca tekstu</a:t>
            </a:r>
          </a:p>
          <a:p>
            <a:pPr lvl="1"/>
            <a:r>
              <a:rPr lang="pl-PL" smtClean="0"/>
              <a:t>Drugi poziom</a:t>
            </a:r>
          </a:p>
          <a:p>
            <a:pPr lvl="2"/>
            <a:r>
              <a:rPr lang="pl-PL" smtClean="0"/>
              <a:t>Trzeci poziom</a:t>
            </a:r>
          </a:p>
        </p:txBody>
      </p:sp>
    </p:spTree>
    <p:extLst>
      <p:ext uri="{BB962C8B-B14F-4D97-AF65-F5344CB8AC3E}">
        <p14:creationId xmlns="" xmlns:p14="http://schemas.microsoft.com/office/powerpoint/2010/main" val="3147551790"/>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ytuł i treść - NIEBIESKI, CZARNY">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4"/>
            <a:ext cx="11703050" cy="1819275"/>
          </a:xfrm>
          <a:prstGeom prst="rect">
            <a:avLst/>
          </a:prstGeom>
        </p:spPr>
        <p:txBody>
          <a:bodyPr vert="horz"/>
          <a:lstStyle>
            <a:lvl1pPr>
              <a:defRPr sz="12000" b="1">
                <a:solidFill>
                  <a:srgbClr val="0065B3"/>
                </a:solidFill>
                <a:latin typeface="Calibri Light" pitchFamily="34" charset="0"/>
                <a:cs typeface="Calibri Light" pitchFamily="34" charset="0"/>
              </a:defRPr>
            </a:lvl1pPr>
          </a:lstStyle>
          <a:p>
            <a:r>
              <a:rPr lang="pl-PL" smtClean="0"/>
              <a:t>Kliknij, aby edyt. styl wz. tyt.</a:t>
            </a:r>
            <a:endParaRPr lang="en-US" dirty="0"/>
          </a:p>
        </p:txBody>
      </p:sp>
      <p:sp>
        <p:nvSpPr>
          <p:cNvPr id="6" name="Text Placeholder 5"/>
          <p:cNvSpPr>
            <a:spLocks noGrp="1"/>
          </p:cNvSpPr>
          <p:nvPr>
            <p:ph type="body" sz="quarter" idx="10"/>
          </p:nvPr>
        </p:nvSpPr>
        <p:spPr>
          <a:xfrm>
            <a:off x="635000" y="2667000"/>
            <a:ext cx="11734800" cy="6629400"/>
          </a:xfrm>
          <a:prstGeom prst="rect">
            <a:avLst/>
          </a:prstGeom>
        </p:spPr>
        <p:txBody>
          <a:bodyPr vert="horz"/>
          <a:lstStyle>
            <a:lvl1pPr>
              <a:defRPr b="1" baseline="0">
                <a:solidFill>
                  <a:schemeClr val="tx1"/>
                </a:solidFill>
                <a:latin typeface="Calibri Light" pitchFamily="34" charset="0"/>
                <a:cs typeface="Calibri Light" pitchFamily="34" charset="0"/>
              </a:defRPr>
            </a:lvl1pPr>
            <a:lvl2pPr>
              <a:defRPr b="1" baseline="0">
                <a:solidFill>
                  <a:schemeClr val="tx1"/>
                </a:solidFill>
                <a:latin typeface="Calibri Light" pitchFamily="34" charset="0"/>
                <a:cs typeface="Calibri Light" pitchFamily="34" charset="0"/>
              </a:defRPr>
            </a:lvl2pPr>
            <a:lvl3pPr>
              <a:defRPr b="1" baseline="0">
                <a:solidFill>
                  <a:schemeClr val="tx1"/>
                </a:solidFill>
                <a:latin typeface="Calibri Light" pitchFamily="34" charset="0"/>
                <a:cs typeface="Calibri Light" pitchFamily="34" charset="0"/>
              </a:defRPr>
            </a:lvl3pPr>
            <a:lvl4pPr>
              <a:defRPr b="1">
                <a:solidFill>
                  <a:schemeClr val="tx1"/>
                </a:solidFill>
                <a:latin typeface="Calibri Light" pitchFamily="34" charset="0"/>
                <a:cs typeface="Calibri Light" pitchFamily="34" charset="0"/>
              </a:defRPr>
            </a:lvl4pPr>
            <a:lvl5pPr>
              <a:defRPr b="1">
                <a:solidFill>
                  <a:schemeClr val="tx1"/>
                </a:solidFill>
                <a:latin typeface="Calibri Light" pitchFamily="34" charset="0"/>
                <a:cs typeface="Calibri Light" pitchFamily="34" charset="0"/>
              </a:defRPr>
            </a:lvl5pPr>
          </a:lstStyle>
          <a:p>
            <a:pPr lvl="0"/>
            <a:r>
              <a:rPr lang="pl-PL" smtClean="0"/>
              <a:t>Kliknij, aby edytować style wzorca tekstu</a:t>
            </a:r>
          </a:p>
          <a:p>
            <a:pPr lvl="1"/>
            <a:r>
              <a:rPr lang="pl-PL" smtClean="0"/>
              <a:t>Drugi poziom</a:t>
            </a:r>
          </a:p>
          <a:p>
            <a:pPr lvl="2"/>
            <a:r>
              <a:rPr lang="pl-PL" smtClean="0"/>
              <a:t>Trzeci poziom</a:t>
            </a:r>
          </a:p>
        </p:txBody>
      </p:sp>
    </p:spTree>
    <p:extLst>
      <p:ext uri="{BB962C8B-B14F-4D97-AF65-F5344CB8AC3E}">
        <p14:creationId xmlns="" xmlns:p14="http://schemas.microsoft.com/office/powerpoint/2010/main" val="1146885941"/>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zdjęcie">
    <p:bg>
      <p:bgPr>
        <a:solidFill>
          <a:schemeClr val="tx1"/>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13004800" cy="9753600"/>
          </a:xfrm>
          <a:prstGeom prst="rect">
            <a:avLst/>
          </a:prstGeom>
          <a:solidFill>
            <a:srgbClr val="FFFFFF"/>
          </a:solidFill>
        </p:spPr>
        <p:txBody>
          <a:bodyPr vert="horz"/>
          <a:lstStyle>
            <a:lvl1pPr>
              <a:defRPr sz="6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Tree>
    <p:extLst>
      <p:ext uri="{BB962C8B-B14F-4D97-AF65-F5344CB8AC3E}">
        <p14:creationId xmlns="" xmlns:p14="http://schemas.microsoft.com/office/powerpoint/2010/main" val="4123268029"/>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zdjęcie - jeden blok tekstU - POMARAŃCZOWY">
    <p:bg>
      <p:bgPr>
        <a:solidFill>
          <a:schemeClr val="tx1"/>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13004800" cy="9753600"/>
          </a:xfrm>
          <a:prstGeom prst="rect">
            <a:avLst/>
          </a:prstGeom>
          <a:solidFill>
            <a:srgbClr val="FFFFFF"/>
          </a:solidFill>
        </p:spPr>
        <p:txBody>
          <a:bodyPr vert="horz"/>
          <a:lstStyle>
            <a:lvl1pPr>
              <a:defRPr sz="6000" baseline="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3" name="Text Placeholder 8"/>
          <p:cNvSpPr>
            <a:spLocks noGrp="1"/>
          </p:cNvSpPr>
          <p:nvPr>
            <p:ph type="body" sz="quarter" idx="12"/>
          </p:nvPr>
        </p:nvSpPr>
        <p:spPr>
          <a:xfrm>
            <a:off x="-12700" y="4038600"/>
            <a:ext cx="13004800" cy="1676400"/>
          </a:xfrm>
          <a:prstGeom prst="rect">
            <a:avLst/>
          </a:prstGeom>
          <a:solidFill>
            <a:srgbClr val="F68121">
              <a:alpha val="78000"/>
            </a:srgbClr>
          </a:solidFill>
          <a:ln>
            <a:noFill/>
          </a:ln>
        </p:spPr>
        <p:txBody>
          <a:bodyPr vert="horz"/>
          <a:lstStyle>
            <a:lvl1pPr algn="ctr">
              <a:defRPr sz="9600" b="1" baseline="0">
                <a:solidFill>
                  <a:srgbClr val="FFFFFF"/>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1341124379"/>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zdjęcie - jeden blok tekstU - NIEBIESKI">
    <p:bg>
      <p:bgPr>
        <a:solidFill>
          <a:schemeClr val="tx1"/>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13004800" cy="9753600"/>
          </a:xfrm>
          <a:prstGeom prst="rect">
            <a:avLst/>
          </a:prstGeom>
          <a:solidFill>
            <a:srgbClr val="FFFFFF"/>
          </a:solidFill>
        </p:spPr>
        <p:txBody>
          <a:bodyPr vert="horz"/>
          <a:lstStyle>
            <a:lvl1pPr>
              <a:defRPr sz="6000" b="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3" name="Text Placeholder 8"/>
          <p:cNvSpPr>
            <a:spLocks noGrp="1"/>
          </p:cNvSpPr>
          <p:nvPr>
            <p:ph type="body" sz="quarter" idx="12"/>
          </p:nvPr>
        </p:nvSpPr>
        <p:spPr>
          <a:xfrm>
            <a:off x="0" y="4038600"/>
            <a:ext cx="13004800" cy="1682496"/>
          </a:xfrm>
          <a:prstGeom prst="rect">
            <a:avLst/>
          </a:prstGeom>
          <a:solidFill>
            <a:srgbClr val="0065B3">
              <a:alpha val="78000"/>
            </a:srgbClr>
          </a:solidFill>
          <a:ln>
            <a:noFill/>
          </a:ln>
        </p:spPr>
        <p:txBody>
          <a:bodyPr vert="horz"/>
          <a:lstStyle>
            <a:lvl1pPr algn="ctr">
              <a:defRPr sz="9600" b="1" baseline="0">
                <a:solidFill>
                  <a:srgbClr val="FFFFFF"/>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185288051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ytułowy NIEBIESKI">
    <p:bg>
      <p:bgPr>
        <a:solidFill>
          <a:srgbClr val="FFFFFF"/>
        </a:solidFill>
        <a:effectLst/>
      </p:bgPr>
    </p:bg>
    <p:spTree>
      <p:nvGrpSpPr>
        <p:cNvPr id="1" name=""/>
        <p:cNvGrpSpPr/>
        <p:nvPr/>
      </p:nvGrpSpPr>
      <p:grpSpPr>
        <a:xfrm>
          <a:off x="0" y="0"/>
          <a:ext cx="0" cy="0"/>
          <a:chOff x="0" y="0"/>
          <a:chExt cx="0" cy="0"/>
        </a:xfrm>
      </p:grpSpPr>
      <p:pic>
        <p:nvPicPr>
          <p:cNvPr id="4" name="Obraz 1"/>
          <p:cNvPicPr>
            <a:picLocks noChangeAspect="1"/>
          </p:cNvPicPr>
          <p:nvPr userDrawn="1"/>
        </p:nvPicPr>
        <p:blipFill>
          <a:blip r:embed="rId2">
            <a:extLst>
              <a:ext uri="{28A0092B-C50C-407E-A947-70E740481C1C}">
                <a14:useLocalDpi xmlns="" xmlns:a14="http://schemas.microsoft.com/office/drawing/2010/main" val="0"/>
              </a:ext>
            </a:extLst>
          </a:blip>
          <a:srcRect/>
          <a:stretch>
            <a:fillRect/>
          </a:stretch>
        </p:blipFill>
        <p:spPr bwMode="auto">
          <a:xfrm>
            <a:off x="1746250" y="6816725"/>
            <a:ext cx="10080625" cy="26622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ext Placeholder 6"/>
          <p:cNvSpPr>
            <a:spLocks noGrp="1"/>
          </p:cNvSpPr>
          <p:nvPr>
            <p:ph type="body" sz="quarter" idx="10"/>
          </p:nvPr>
        </p:nvSpPr>
        <p:spPr>
          <a:xfrm>
            <a:off x="0" y="609600"/>
            <a:ext cx="13004800" cy="1905000"/>
          </a:xfrm>
          <a:prstGeom prst="rect">
            <a:avLst/>
          </a:prstGeom>
        </p:spPr>
        <p:txBody>
          <a:bodyPr vert="horz"/>
          <a:lstStyle>
            <a:lvl1pPr algn="ctr">
              <a:defRPr sz="12000" i="0" baseline="0">
                <a:solidFill>
                  <a:srgbClr val="0065B3"/>
                </a:solidFill>
                <a:latin typeface="Calibri Light" pitchFamily="34" charset="0"/>
                <a:ea typeface="Tahoma" pitchFamily="34" charset="0"/>
                <a:cs typeface="Tahoma" pitchFamily="34" charset="0"/>
              </a:defRPr>
            </a:lvl1pPr>
            <a:lvl2pPr>
              <a:defRPr sz="9600" i="1"/>
            </a:lvl2pPr>
            <a:lvl3pPr>
              <a:defRPr sz="9600" i="1"/>
            </a:lvl3pPr>
            <a:lvl4pPr>
              <a:defRPr sz="9600" i="1"/>
            </a:lvl4pPr>
            <a:lvl5pPr>
              <a:defRPr sz="9600" i="1"/>
            </a:lvl5pPr>
          </a:lstStyle>
          <a:p>
            <a:pPr lvl="0"/>
            <a:r>
              <a:rPr lang="pl-PL" smtClean="0"/>
              <a:t>Kliknij, aby edytować style wzorca tekstu</a:t>
            </a:r>
          </a:p>
        </p:txBody>
      </p:sp>
      <p:sp>
        <p:nvSpPr>
          <p:cNvPr id="2" name="Title 1"/>
          <p:cNvSpPr>
            <a:spLocks noGrp="1"/>
          </p:cNvSpPr>
          <p:nvPr>
            <p:ph type="title"/>
          </p:nvPr>
        </p:nvSpPr>
        <p:spPr>
          <a:xfrm>
            <a:off x="0" y="2667000"/>
            <a:ext cx="13004800" cy="3429000"/>
          </a:xfrm>
          <a:prstGeom prst="rect">
            <a:avLst/>
          </a:prstGeom>
          <a:solidFill>
            <a:srgbClr val="0065B3"/>
          </a:solidFill>
        </p:spPr>
        <p:txBody>
          <a:bodyPr vert="horz"/>
          <a:lstStyle>
            <a:lvl1pPr>
              <a:defRPr sz="20000" i="0">
                <a:solidFill>
                  <a:srgbClr val="FFFFFF"/>
                </a:solidFill>
                <a:latin typeface="Calibri Light" pitchFamily="34" charset="0"/>
                <a:ea typeface="Tahoma" pitchFamily="34" charset="0"/>
                <a:cs typeface="Tahoma" pitchFamily="34" charset="0"/>
              </a:defRPr>
            </a:lvl1pPr>
          </a:lstStyle>
          <a:p>
            <a:r>
              <a:rPr lang="pl-PL" smtClean="0"/>
              <a:t>Kliknij, aby edyt. styl wz. tyt.</a:t>
            </a:r>
            <a:endParaRPr lang="en-US" dirty="0"/>
          </a:p>
        </p:txBody>
      </p:sp>
    </p:spTree>
    <p:extLst>
      <p:ext uri="{BB962C8B-B14F-4D97-AF65-F5344CB8AC3E}">
        <p14:creationId xmlns="" xmlns:p14="http://schemas.microsoft.com/office/powerpoint/2010/main" val="4064217462"/>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zdjecia - para">
    <p:bg>
      <p:bgPr>
        <a:solidFill>
          <a:schemeClr val="tx1"/>
        </a:solidFill>
        <a:effectLst/>
      </p:bgPr>
    </p:bg>
    <p:spTree>
      <p:nvGrpSpPr>
        <p:cNvPr id="1" name=""/>
        <p:cNvGrpSpPr/>
        <p:nvPr/>
      </p:nvGrpSpPr>
      <p:grpSpPr>
        <a:xfrm>
          <a:off x="0" y="0"/>
          <a:ext cx="0" cy="0"/>
          <a:chOff x="0" y="0"/>
          <a:chExt cx="0" cy="0"/>
        </a:xfrm>
      </p:grpSpPr>
      <p:sp>
        <p:nvSpPr>
          <p:cNvPr id="5" name="Picture Placeholder 3"/>
          <p:cNvSpPr>
            <a:spLocks noGrp="1"/>
          </p:cNvSpPr>
          <p:nvPr>
            <p:ph type="pic" sz="quarter" idx="13"/>
          </p:nvPr>
        </p:nvSpPr>
        <p:spPr>
          <a:xfrm>
            <a:off x="0" y="0"/>
            <a:ext cx="6502400" cy="9753600"/>
          </a:xfrm>
          <a:prstGeom prst="rect">
            <a:avLst/>
          </a:prstGeom>
          <a:solidFill>
            <a:srgbClr val="FFFFFF"/>
          </a:solidFill>
        </p:spPr>
        <p:txBody>
          <a:bodyPr vert="horz"/>
          <a:lstStyle>
            <a:lvl1pPr>
              <a:defRPr sz="48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4" name="Picture Placeholder 3"/>
          <p:cNvSpPr>
            <a:spLocks noGrp="1"/>
          </p:cNvSpPr>
          <p:nvPr>
            <p:ph type="pic" sz="quarter" idx="10"/>
          </p:nvPr>
        </p:nvSpPr>
        <p:spPr>
          <a:xfrm>
            <a:off x="6502400" y="0"/>
            <a:ext cx="6502400" cy="9753600"/>
          </a:xfrm>
          <a:prstGeom prst="rect">
            <a:avLst/>
          </a:prstGeom>
          <a:solidFill>
            <a:srgbClr val="FFFFFF"/>
          </a:solidFill>
        </p:spPr>
        <p:txBody>
          <a:bodyPr vert="horz"/>
          <a:lstStyle>
            <a:lvl1pPr>
              <a:defRPr sz="48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Tree>
    <p:extLst>
      <p:ext uri="{BB962C8B-B14F-4D97-AF65-F5344CB8AC3E}">
        <p14:creationId xmlns="" xmlns:p14="http://schemas.microsoft.com/office/powerpoint/2010/main" val="1465599977"/>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 zdjęcia i blok tekstu - NIEBIESKI">
    <p:bg>
      <p:bgPr>
        <a:solidFill>
          <a:schemeClr val="tx1"/>
        </a:solidFill>
        <a:effectLst/>
      </p:bgPr>
    </p:bg>
    <p:spTree>
      <p:nvGrpSpPr>
        <p:cNvPr id="1" name=""/>
        <p:cNvGrpSpPr/>
        <p:nvPr/>
      </p:nvGrpSpPr>
      <p:grpSpPr>
        <a:xfrm>
          <a:off x="0" y="0"/>
          <a:ext cx="0" cy="0"/>
          <a:chOff x="0" y="0"/>
          <a:chExt cx="0" cy="0"/>
        </a:xfrm>
      </p:grpSpPr>
      <p:sp>
        <p:nvSpPr>
          <p:cNvPr id="7" name="Picture Placeholder 3"/>
          <p:cNvSpPr>
            <a:spLocks noGrp="1"/>
          </p:cNvSpPr>
          <p:nvPr>
            <p:ph type="pic" sz="quarter" idx="13"/>
          </p:nvPr>
        </p:nvSpPr>
        <p:spPr>
          <a:xfrm>
            <a:off x="0" y="0"/>
            <a:ext cx="6502400" cy="9753600"/>
          </a:xfrm>
          <a:prstGeom prst="rect">
            <a:avLst/>
          </a:prstGeom>
          <a:solidFill>
            <a:srgbClr val="FFFFFF"/>
          </a:solidFill>
        </p:spPr>
        <p:txBody>
          <a:bodyPr vert="horz"/>
          <a:lstStyle>
            <a:lvl1pPr>
              <a:defRPr sz="48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8" name="Picture Placeholder 3"/>
          <p:cNvSpPr>
            <a:spLocks noGrp="1"/>
          </p:cNvSpPr>
          <p:nvPr>
            <p:ph type="pic" sz="quarter" idx="10"/>
          </p:nvPr>
        </p:nvSpPr>
        <p:spPr>
          <a:xfrm>
            <a:off x="6502400" y="0"/>
            <a:ext cx="6502400" cy="9753600"/>
          </a:xfrm>
          <a:prstGeom prst="rect">
            <a:avLst/>
          </a:prstGeom>
          <a:solidFill>
            <a:srgbClr val="FFFFFF"/>
          </a:solidFill>
        </p:spPr>
        <p:txBody>
          <a:bodyPr vert="horz"/>
          <a:lstStyle>
            <a:lvl1pPr>
              <a:defRPr sz="48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6" name="Text Placeholder 8"/>
          <p:cNvSpPr>
            <a:spLocks noGrp="1"/>
          </p:cNvSpPr>
          <p:nvPr>
            <p:ph type="body" sz="quarter" idx="12"/>
          </p:nvPr>
        </p:nvSpPr>
        <p:spPr>
          <a:xfrm>
            <a:off x="0" y="4038600"/>
            <a:ext cx="13004800" cy="1682496"/>
          </a:xfrm>
          <a:prstGeom prst="rect">
            <a:avLst/>
          </a:prstGeom>
          <a:solidFill>
            <a:srgbClr val="0065B3">
              <a:alpha val="78000"/>
            </a:srgbClr>
          </a:solidFill>
          <a:ln>
            <a:noFill/>
          </a:ln>
        </p:spPr>
        <p:txBody>
          <a:bodyPr vert="horz"/>
          <a:lstStyle>
            <a:lvl1pPr algn="ctr">
              <a:defRPr sz="9600" b="1" baseline="0">
                <a:solidFill>
                  <a:srgbClr val="FFFFFF"/>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2270076540"/>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 zdjęcia i blok tekstu - POMARAŃCZOWY">
    <p:bg>
      <p:bgPr>
        <a:solidFill>
          <a:schemeClr val="tx1"/>
        </a:solidFill>
        <a:effectLst/>
      </p:bgPr>
    </p:bg>
    <p:spTree>
      <p:nvGrpSpPr>
        <p:cNvPr id="1" name=""/>
        <p:cNvGrpSpPr/>
        <p:nvPr/>
      </p:nvGrpSpPr>
      <p:grpSpPr>
        <a:xfrm>
          <a:off x="0" y="0"/>
          <a:ext cx="0" cy="0"/>
          <a:chOff x="0" y="0"/>
          <a:chExt cx="0" cy="0"/>
        </a:xfrm>
      </p:grpSpPr>
      <p:sp>
        <p:nvSpPr>
          <p:cNvPr id="7" name="Picture Placeholder 3"/>
          <p:cNvSpPr>
            <a:spLocks noGrp="1"/>
          </p:cNvSpPr>
          <p:nvPr>
            <p:ph type="pic" sz="quarter" idx="13"/>
          </p:nvPr>
        </p:nvSpPr>
        <p:spPr>
          <a:xfrm>
            <a:off x="0" y="0"/>
            <a:ext cx="6502400" cy="9753600"/>
          </a:xfrm>
          <a:prstGeom prst="rect">
            <a:avLst/>
          </a:prstGeom>
          <a:solidFill>
            <a:srgbClr val="FFFFFF"/>
          </a:solidFill>
        </p:spPr>
        <p:txBody>
          <a:bodyPr vert="horz"/>
          <a:lstStyle>
            <a:lvl1pPr>
              <a:defRPr sz="48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8" name="Picture Placeholder 3"/>
          <p:cNvSpPr>
            <a:spLocks noGrp="1"/>
          </p:cNvSpPr>
          <p:nvPr>
            <p:ph type="pic" sz="quarter" idx="10"/>
          </p:nvPr>
        </p:nvSpPr>
        <p:spPr>
          <a:xfrm>
            <a:off x="6502400" y="0"/>
            <a:ext cx="6502400" cy="9753600"/>
          </a:xfrm>
          <a:prstGeom prst="rect">
            <a:avLst/>
          </a:prstGeom>
          <a:solidFill>
            <a:srgbClr val="FFFFFF"/>
          </a:solidFill>
        </p:spPr>
        <p:txBody>
          <a:bodyPr vert="horz"/>
          <a:lstStyle>
            <a:lvl1pPr>
              <a:defRPr sz="48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6" name="Text Placeholder 8"/>
          <p:cNvSpPr>
            <a:spLocks noGrp="1"/>
          </p:cNvSpPr>
          <p:nvPr>
            <p:ph type="body" sz="quarter" idx="12"/>
          </p:nvPr>
        </p:nvSpPr>
        <p:spPr>
          <a:xfrm>
            <a:off x="0" y="4038600"/>
            <a:ext cx="13004800" cy="1682496"/>
          </a:xfrm>
          <a:prstGeom prst="rect">
            <a:avLst/>
          </a:prstGeom>
          <a:solidFill>
            <a:srgbClr val="F68121">
              <a:alpha val="78000"/>
            </a:srgbClr>
          </a:solidFill>
          <a:ln>
            <a:noFill/>
          </a:ln>
        </p:spPr>
        <p:txBody>
          <a:bodyPr vert="horz"/>
          <a:lstStyle>
            <a:lvl1pPr algn="ctr">
              <a:defRPr sz="9600" b="1"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3164774947"/>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 zdjęcia - układ">
    <p:bg>
      <p:bgPr>
        <a:solidFill>
          <a:schemeClr val="tx1"/>
        </a:solidFill>
        <a:effectLst/>
      </p:bgPr>
    </p:bg>
    <p:spTree>
      <p:nvGrpSpPr>
        <p:cNvPr id="1" name=""/>
        <p:cNvGrpSpPr/>
        <p:nvPr/>
      </p:nvGrpSpPr>
      <p:grpSpPr>
        <a:xfrm>
          <a:off x="0" y="0"/>
          <a:ext cx="0" cy="0"/>
          <a:chOff x="0" y="0"/>
          <a:chExt cx="0" cy="0"/>
        </a:xfrm>
      </p:grpSpPr>
      <p:sp>
        <p:nvSpPr>
          <p:cNvPr id="4" name="Picture Placeholder 3"/>
          <p:cNvSpPr>
            <a:spLocks noGrp="1" noChangeAspect="1"/>
          </p:cNvSpPr>
          <p:nvPr>
            <p:ph type="pic" sz="quarter" idx="10"/>
          </p:nvPr>
        </p:nvSpPr>
        <p:spPr>
          <a:xfrm>
            <a:off x="6502400" y="4"/>
            <a:ext cx="6514638" cy="4867649"/>
          </a:xfrm>
          <a:prstGeom prst="rect">
            <a:avLst/>
          </a:prstGeom>
          <a:solidFill>
            <a:srgbClr val="FFFFFF"/>
          </a:solidFill>
        </p:spPr>
        <p:txBody>
          <a:bodyPr vert="horz"/>
          <a:lstStyle>
            <a:lvl1pPr>
              <a:defRPr sz="4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7" name="Picture Placeholder 3"/>
          <p:cNvSpPr>
            <a:spLocks noGrp="1" noChangeAspect="1"/>
          </p:cNvSpPr>
          <p:nvPr>
            <p:ph type="pic" sz="quarter" idx="15"/>
          </p:nvPr>
        </p:nvSpPr>
        <p:spPr>
          <a:xfrm>
            <a:off x="6502400" y="4876802"/>
            <a:ext cx="6514638" cy="4867653"/>
          </a:xfrm>
          <a:prstGeom prst="rect">
            <a:avLst/>
          </a:prstGeom>
          <a:solidFill>
            <a:srgbClr val="FFFFFF"/>
          </a:solidFill>
        </p:spPr>
        <p:txBody>
          <a:bodyPr vert="horz"/>
          <a:lstStyle>
            <a:lvl1pPr>
              <a:defRPr sz="4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5" name="Picture Placeholder 3"/>
          <p:cNvSpPr>
            <a:spLocks noGrp="1" noChangeAspect="1"/>
          </p:cNvSpPr>
          <p:nvPr>
            <p:ph type="pic" sz="quarter" idx="13"/>
          </p:nvPr>
        </p:nvSpPr>
        <p:spPr>
          <a:xfrm>
            <a:off x="-12238" y="4"/>
            <a:ext cx="6514638" cy="4867649"/>
          </a:xfrm>
          <a:prstGeom prst="rect">
            <a:avLst/>
          </a:prstGeom>
          <a:solidFill>
            <a:srgbClr val="FFFFFF"/>
          </a:solidFill>
        </p:spPr>
        <p:txBody>
          <a:bodyPr vert="horz"/>
          <a:lstStyle>
            <a:lvl1pPr>
              <a:defRPr sz="4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6" name="Picture Placeholder 3"/>
          <p:cNvSpPr>
            <a:spLocks noGrp="1" noChangeAspect="1"/>
          </p:cNvSpPr>
          <p:nvPr>
            <p:ph type="pic" sz="quarter" idx="14"/>
          </p:nvPr>
        </p:nvSpPr>
        <p:spPr>
          <a:xfrm>
            <a:off x="-12238" y="4876802"/>
            <a:ext cx="6514638" cy="4867653"/>
          </a:xfrm>
          <a:prstGeom prst="rect">
            <a:avLst/>
          </a:prstGeom>
          <a:solidFill>
            <a:srgbClr val="FFFFFF"/>
          </a:solidFill>
        </p:spPr>
        <p:txBody>
          <a:bodyPr vert="horz"/>
          <a:lstStyle>
            <a:lvl1pPr>
              <a:defRPr sz="4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Tree>
    <p:extLst>
      <p:ext uri="{BB962C8B-B14F-4D97-AF65-F5344CB8AC3E}">
        <p14:creationId xmlns="" xmlns:p14="http://schemas.microsoft.com/office/powerpoint/2010/main" val="2534291750"/>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zdjęcie - pół strony - NIEBIESKI 2">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6502400" cy="9753600"/>
          </a:xfrm>
          <a:prstGeom prst="rect">
            <a:avLst/>
          </a:prstGeom>
          <a:solidFill>
            <a:srgbClr val="FFFFFF"/>
          </a:solidFill>
        </p:spPr>
        <p:txBody>
          <a:bodyPr vert="horz"/>
          <a:lstStyle>
            <a:lvl1pPr>
              <a:defRPr sz="6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9" name="Text Placeholder 8"/>
          <p:cNvSpPr>
            <a:spLocks noGrp="1"/>
          </p:cNvSpPr>
          <p:nvPr>
            <p:ph type="body" sz="quarter" idx="11"/>
          </p:nvPr>
        </p:nvSpPr>
        <p:spPr>
          <a:xfrm>
            <a:off x="7569200" y="3429000"/>
            <a:ext cx="4572000" cy="990600"/>
          </a:xfrm>
          <a:prstGeom prst="rect">
            <a:avLst/>
          </a:prstGeom>
        </p:spPr>
        <p:txBody>
          <a:bodyPr vert="horz"/>
          <a:lstStyle>
            <a:lvl1pPr algn="ctr">
              <a:defRPr sz="4800" b="1" i="0" baseline="0">
                <a:latin typeface="Calibri Light" pitchFamily="34" charset="0"/>
                <a:cs typeface="Calibri Light" pitchFamily="34" charset="0"/>
              </a:defRPr>
            </a:lvl1pPr>
          </a:lstStyle>
          <a:p>
            <a:pPr lvl="0"/>
            <a:r>
              <a:rPr lang="pl-PL" smtClean="0"/>
              <a:t>Kliknij, aby edytować style wzorca tekstu</a:t>
            </a:r>
          </a:p>
        </p:txBody>
      </p:sp>
      <p:sp>
        <p:nvSpPr>
          <p:cNvPr id="10" name="Text Placeholder 8"/>
          <p:cNvSpPr>
            <a:spLocks noGrp="1"/>
          </p:cNvSpPr>
          <p:nvPr>
            <p:ph type="body" sz="quarter" idx="12"/>
          </p:nvPr>
        </p:nvSpPr>
        <p:spPr>
          <a:xfrm>
            <a:off x="7569200" y="4191000"/>
            <a:ext cx="4572000" cy="1371600"/>
          </a:xfrm>
          <a:prstGeom prst="rect">
            <a:avLst/>
          </a:prstGeom>
        </p:spPr>
        <p:txBody>
          <a:bodyPr vert="horz"/>
          <a:lstStyle>
            <a:lvl1pPr algn="ctr">
              <a:defRPr sz="8000" b="1" i="0" baseline="0">
                <a:solidFill>
                  <a:srgbClr val="000000"/>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2122890272"/>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zdjęcie - pół strony - NIEBIESKI">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6502400" y="0"/>
            <a:ext cx="6502400" cy="9753600"/>
          </a:xfrm>
          <a:prstGeom prst="rect">
            <a:avLst/>
          </a:prstGeom>
          <a:solidFill>
            <a:srgbClr val="FFFFFF"/>
          </a:solidFill>
        </p:spPr>
        <p:txBody>
          <a:bodyPr vert="horz"/>
          <a:lstStyle>
            <a:lvl1pPr>
              <a:defRPr sz="6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9" name="Text Placeholder 8"/>
          <p:cNvSpPr>
            <a:spLocks noGrp="1"/>
          </p:cNvSpPr>
          <p:nvPr>
            <p:ph type="body" sz="quarter" idx="11"/>
          </p:nvPr>
        </p:nvSpPr>
        <p:spPr>
          <a:xfrm>
            <a:off x="863600" y="3429000"/>
            <a:ext cx="4572000" cy="990600"/>
          </a:xfrm>
          <a:prstGeom prst="rect">
            <a:avLst/>
          </a:prstGeom>
        </p:spPr>
        <p:txBody>
          <a:bodyPr vert="horz"/>
          <a:lstStyle>
            <a:lvl1pPr algn="ctr">
              <a:defRPr sz="4800" b="1" i="0" baseline="0">
                <a:latin typeface="Calibri Light" pitchFamily="34" charset="0"/>
                <a:cs typeface="Calibri Light" pitchFamily="34" charset="0"/>
              </a:defRPr>
            </a:lvl1pPr>
          </a:lstStyle>
          <a:p>
            <a:pPr lvl="0"/>
            <a:r>
              <a:rPr lang="pl-PL" smtClean="0"/>
              <a:t>Kliknij, aby edytować style wzorca tekstu</a:t>
            </a:r>
          </a:p>
        </p:txBody>
      </p:sp>
      <p:sp>
        <p:nvSpPr>
          <p:cNvPr id="10" name="Text Placeholder 8"/>
          <p:cNvSpPr>
            <a:spLocks noGrp="1"/>
          </p:cNvSpPr>
          <p:nvPr>
            <p:ph type="body" sz="quarter" idx="12"/>
          </p:nvPr>
        </p:nvSpPr>
        <p:spPr>
          <a:xfrm>
            <a:off x="863600" y="4191000"/>
            <a:ext cx="4572000" cy="1371600"/>
          </a:xfrm>
          <a:prstGeom prst="rect">
            <a:avLst/>
          </a:prstGeom>
        </p:spPr>
        <p:txBody>
          <a:bodyPr vert="horz"/>
          <a:lstStyle>
            <a:lvl1pPr algn="ctr">
              <a:defRPr sz="8000" b="1" i="0" baseline="0">
                <a:solidFill>
                  <a:srgbClr val="000000"/>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2882644974"/>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zdjęcie - pół strony - POMARAŃCZOWY 2">
    <p:bg>
      <p:bgPr>
        <a:solidFill>
          <a:srgbClr val="F68121"/>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0" y="0"/>
            <a:ext cx="6502400" cy="9753600"/>
          </a:xfrm>
          <a:prstGeom prst="rect">
            <a:avLst/>
          </a:prstGeom>
          <a:solidFill>
            <a:srgbClr val="FFFFFF"/>
          </a:solidFill>
        </p:spPr>
        <p:txBody>
          <a:bodyPr vert="horz"/>
          <a:lstStyle>
            <a:lvl1pPr>
              <a:defRPr sz="6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9" name="Text Placeholder 8"/>
          <p:cNvSpPr>
            <a:spLocks noGrp="1"/>
          </p:cNvSpPr>
          <p:nvPr>
            <p:ph type="body" sz="quarter" idx="11"/>
          </p:nvPr>
        </p:nvSpPr>
        <p:spPr>
          <a:xfrm>
            <a:off x="7569200" y="3429000"/>
            <a:ext cx="4572000" cy="990600"/>
          </a:xfrm>
          <a:prstGeom prst="rect">
            <a:avLst/>
          </a:prstGeom>
        </p:spPr>
        <p:txBody>
          <a:bodyPr vert="horz"/>
          <a:lstStyle>
            <a:lvl1pPr algn="ctr">
              <a:defRPr sz="48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10" name="Text Placeholder 8"/>
          <p:cNvSpPr>
            <a:spLocks noGrp="1"/>
          </p:cNvSpPr>
          <p:nvPr>
            <p:ph type="body" sz="quarter" idx="12"/>
          </p:nvPr>
        </p:nvSpPr>
        <p:spPr>
          <a:xfrm>
            <a:off x="7569200" y="4191000"/>
            <a:ext cx="4572000" cy="1371600"/>
          </a:xfrm>
          <a:prstGeom prst="rect">
            <a:avLst/>
          </a:prstGeom>
        </p:spPr>
        <p:txBody>
          <a:bodyPr vert="horz"/>
          <a:lstStyle>
            <a:lvl1pPr algn="ctr">
              <a:defRPr sz="80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319900318"/>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zdjęcie - pół strony - POMARAŃCZOWY">
    <p:bg>
      <p:bgPr>
        <a:solidFill>
          <a:srgbClr val="F68121"/>
        </a:solidFill>
        <a:effectLst/>
      </p:bgPr>
    </p:bg>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6502400" y="0"/>
            <a:ext cx="6502400" cy="9753600"/>
          </a:xfrm>
          <a:prstGeom prst="rect">
            <a:avLst/>
          </a:prstGeom>
          <a:solidFill>
            <a:srgbClr val="FFFFFF"/>
          </a:solidFill>
        </p:spPr>
        <p:txBody>
          <a:bodyPr vert="horz"/>
          <a:lstStyle>
            <a:lvl1pPr>
              <a:defRPr sz="6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9" name="Text Placeholder 8"/>
          <p:cNvSpPr>
            <a:spLocks noGrp="1"/>
          </p:cNvSpPr>
          <p:nvPr>
            <p:ph type="body" sz="quarter" idx="11"/>
          </p:nvPr>
        </p:nvSpPr>
        <p:spPr>
          <a:xfrm>
            <a:off x="863600" y="3429000"/>
            <a:ext cx="4572000" cy="990600"/>
          </a:xfrm>
          <a:prstGeom prst="rect">
            <a:avLst/>
          </a:prstGeom>
        </p:spPr>
        <p:txBody>
          <a:bodyPr vert="horz"/>
          <a:lstStyle>
            <a:lvl1pPr algn="ctr">
              <a:defRPr sz="4800" b="1" i="0" baseline="0">
                <a:solidFill>
                  <a:srgbClr val="000000"/>
                </a:solidFill>
                <a:latin typeface="Calibri Light" pitchFamily="34" charset="0"/>
                <a:cs typeface="Calibri Light" pitchFamily="34" charset="0"/>
              </a:defRPr>
            </a:lvl1pPr>
          </a:lstStyle>
          <a:p>
            <a:pPr lvl="0"/>
            <a:r>
              <a:rPr lang="pl-PL" smtClean="0"/>
              <a:t>Kliknij, aby edytować style wzorca tekstu</a:t>
            </a:r>
          </a:p>
        </p:txBody>
      </p:sp>
      <p:sp>
        <p:nvSpPr>
          <p:cNvPr id="10" name="Text Placeholder 8"/>
          <p:cNvSpPr>
            <a:spLocks noGrp="1"/>
          </p:cNvSpPr>
          <p:nvPr>
            <p:ph type="body" sz="quarter" idx="12"/>
          </p:nvPr>
        </p:nvSpPr>
        <p:spPr>
          <a:xfrm>
            <a:off x="863600" y="4191000"/>
            <a:ext cx="4572000" cy="1371600"/>
          </a:xfrm>
          <a:prstGeom prst="rect">
            <a:avLst/>
          </a:prstGeom>
        </p:spPr>
        <p:txBody>
          <a:bodyPr vert="horz"/>
          <a:lstStyle>
            <a:lvl1pPr algn="ctr">
              <a:defRPr sz="80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268908792"/>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Galeria - 3 zdjęcia - NAGŁÓWEK BIAŁY">
    <p:spTree>
      <p:nvGrpSpPr>
        <p:cNvPr id="1" name=""/>
        <p:cNvGrpSpPr/>
        <p:nvPr/>
      </p:nvGrpSpPr>
      <p:grpSpPr>
        <a:xfrm>
          <a:off x="0" y="0"/>
          <a:ext cx="0" cy="0"/>
          <a:chOff x="0" y="0"/>
          <a:chExt cx="0" cy="0"/>
        </a:xfrm>
      </p:grpSpPr>
      <p:sp>
        <p:nvSpPr>
          <p:cNvPr id="9" name="Picture Placeholder 3"/>
          <p:cNvSpPr>
            <a:spLocks noGrp="1" noChangeAspect="1"/>
          </p:cNvSpPr>
          <p:nvPr>
            <p:ph type="pic" sz="quarter" idx="14"/>
          </p:nvPr>
        </p:nvSpPr>
        <p:spPr>
          <a:xfrm>
            <a:off x="4334389" y="3200400"/>
            <a:ext cx="4336023" cy="3227624"/>
          </a:xfrm>
          <a:prstGeom prst="rect">
            <a:avLst/>
          </a:prstGeom>
          <a:solidFill>
            <a:srgbClr val="FFFFFF"/>
          </a:solidFill>
        </p:spPr>
        <p:txBody>
          <a:bodyPr vert="horz"/>
          <a:lstStyle>
            <a:lvl1pPr>
              <a:defRPr sz="4000" i="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10" name="Picture Placeholder 3"/>
          <p:cNvSpPr>
            <a:spLocks noGrp="1" noChangeAspect="1"/>
          </p:cNvSpPr>
          <p:nvPr>
            <p:ph type="pic" sz="quarter" idx="15"/>
          </p:nvPr>
        </p:nvSpPr>
        <p:spPr>
          <a:xfrm>
            <a:off x="8668777" y="3200400"/>
            <a:ext cx="4336023" cy="3227624"/>
          </a:xfrm>
          <a:prstGeom prst="rect">
            <a:avLst/>
          </a:prstGeom>
          <a:solidFill>
            <a:srgbClr val="FFFFFF"/>
          </a:solidFill>
        </p:spPr>
        <p:txBody>
          <a:bodyPr vert="horz"/>
          <a:lstStyle>
            <a:lvl1pPr>
              <a:defRPr sz="4000" i="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5" name="Picture Placeholder 3"/>
          <p:cNvSpPr>
            <a:spLocks noGrp="1" noChangeAspect="1"/>
          </p:cNvSpPr>
          <p:nvPr>
            <p:ph type="pic" sz="quarter" idx="13"/>
          </p:nvPr>
        </p:nvSpPr>
        <p:spPr>
          <a:xfrm>
            <a:off x="0" y="3200400"/>
            <a:ext cx="4336023" cy="3227624"/>
          </a:xfrm>
          <a:prstGeom prst="rect">
            <a:avLst/>
          </a:prstGeom>
          <a:solidFill>
            <a:srgbClr val="FFFFFF"/>
          </a:solidFill>
        </p:spPr>
        <p:txBody>
          <a:bodyPr vert="horz"/>
          <a:lstStyle>
            <a:lvl1pPr>
              <a:defRPr sz="4000" i="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8" name="Text Placeholder 8"/>
          <p:cNvSpPr>
            <a:spLocks noGrp="1"/>
          </p:cNvSpPr>
          <p:nvPr>
            <p:ph type="body" sz="quarter" idx="12"/>
          </p:nvPr>
        </p:nvSpPr>
        <p:spPr>
          <a:xfrm>
            <a:off x="11978" y="609600"/>
            <a:ext cx="13004800" cy="2057400"/>
          </a:xfrm>
          <a:prstGeom prst="rect">
            <a:avLst/>
          </a:prstGeom>
          <a:noFill/>
          <a:ln>
            <a:noFill/>
          </a:ln>
        </p:spPr>
        <p:txBody>
          <a:bodyPr vert="horz"/>
          <a:lstStyle>
            <a:lvl1pPr algn="ctr">
              <a:defRPr sz="12000" b="1" i="0" baseline="0">
                <a:solidFill>
                  <a:srgbClr val="FFFFFF"/>
                </a:solidFill>
                <a:latin typeface="Calibri Light" pitchFamily="34" charset="0"/>
                <a:cs typeface="Calibri Light" pitchFamily="34" charset="0"/>
              </a:defRPr>
            </a:lvl1pPr>
          </a:lstStyle>
          <a:p>
            <a:pPr lvl="0"/>
            <a:r>
              <a:rPr lang="pl-PL" smtClean="0"/>
              <a:t>Kliknij, aby edytować style wzorca tekstu</a:t>
            </a:r>
          </a:p>
        </p:txBody>
      </p:sp>
      <p:sp>
        <p:nvSpPr>
          <p:cNvPr id="11" name="Text Placeholder 8"/>
          <p:cNvSpPr>
            <a:spLocks noGrp="1"/>
          </p:cNvSpPr>
          <p:nvPr>
            <p:ph type="body" sz="quarter" idx="11"/>
          </p:nvPr>
        </p:nvSpPr>
        <p:spPr>
          <a:xfrm>
            <a:off x="17330" y="7391400"/>
            <a:ext cx="4351470" cy="990600"/>
          </a:xfrm>
          <a:prstGeom prst="rect">
            <a:avLst/>
          </a:prstGeom>
        </p:spPr>
        <p:txBody>
          <a:bodyPr vert="horz"/>
          <a:lstStyle>
            <a:lvl1pPr algn="ctr">
              <a:defRPr sz="4800" b="1" i="0" baseline="0">
                <a:latin typeface="Calibri Light" pitchFamily="34" charset="0"/>
                <a:cs typeface="Calibri Light" pitchFamily="34" charset="0"/>
              </a:defRPr>
            </a:lvl1pPr>
          </a:lstStyle>
          <a:p>
            <a:pPr lvl="0"/>
            <a:r>
              <a:rPr lang="pl-PL" smtClean="0"/>
              <a:t>Kliknij, aby edytować style wzorca tekstu</a:t>
            </a:r>
          </a:p>
        </p:txBody>
      </p:sp>
      <p:sp>
        <p:nvSpPr>
          <p:cNvPr id="12" name="Text Placeholder 8"/>
          <p:cNvSpPr>
            <a:spLocks noGrp="1"/>
          </p:cNvSpPr>
          <p:nvPr>
            <p:ph type="body" sz="quarter" idx="16"/>
          </p:nvPr>
        </p:nvSpPr>
        <p:spPr>
          <a:xfrm>
            <a:off x="4368800" y="7391400"/>
            <a:ext cx="4267200" cy="990600"/>
          </a:xfrm>
          <a:prstGeom prst="rect">
            <a:avLst/>
          </a:prstGeom>
        </p:spPr>
        <p:txBody>
          <a:bodyPr vert="horz"/>
          <a:lstStyle>
            <a:lvl1pPr algn="ctr">
              <a:defRPr sz="4800" b="1" i="0" baseline="0">
                <a:latin typeface="Calibri Light" pitchFamily="34" charset="0"/>
                <a:cs typeface="Calibri Light" pitchFamily="34" charset="0"/>
              </a:defRPr>
            </a:lvl1pPr>
          </a:lstStyle>
          <a:p>
            <a:pPr lvl="0"/>
            <a:r>
              <a:rPr lang="pl-PL" smtClean="0"/>
              <a:t>Kliknij, aby edytować style wzorca tekstu</a:t>
            </a:r>
          </a:p>
        </p:txBody>
      </p:sp>
      <p:sp>
        <p:nvSpPr>
          <p:cNvPr id="13" name="Text Placeholder 8"/>
          <p:cNvSpPr>
            <a:spLocks noGrp="1"/>
          </p:cNvSpPr>
          <p:nvPr>
            <p:ph type="body" sz="quarter" idx="17"/>
          </p:nvPr>
        </p:nvSpPr>
        <p:spPr>
          <a:xfrm>
            <a:off x="8653330" y="7391400"/>
            <a:ext cx="4351470" cy="990600"/>
          </a:xfrm>
          <a:prstGeom prst="rect">
            <a:avLst/>
          </a:prstGeom>
        </p:spPr>
        <p:txBody>
          <a:bodyPr vert="horz"/>
          <a:lstStyle>
            <a:lvl1pPr algn="ctr">
              <a:defRPr sz="4800" b="1" i="0" baseline="0">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500083938"/>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Galeria - 3 zdjęcia - NAGŁÓWEK POMARAŃCZOWY">
    <p:bg>
      <p:bgPr>
        <a:solidFill>
          <a:srgbClr val="FFFFFF"/>
        </a:solidFill>
        <a:effectLst/>
      </p:bgPr>
    </p:bg>
    <p:spTree>
      <p:nvGrpSpPr>
        <p:cNvPr id="1" name=""/>
        <p:cNvGrpSpPr/>
        <p:nvPr/>
      </p:nvGrpSpPr>
      <p:grpSpPr>
        <a:xfrm>
          <a:off x="0" y="0"/>
          <a:ext cx="0" cy="0"/>
          <a:chOff x="0" y="0"/>
          <a:chExt cx="0" cy="0"/>
        </a:xfrm>
      </p:grpSpPr>
      <p:sp>
        <p:nvSpPr>
          <p:cNvPr id="8" name="Text Placeholder 8"/>
          <p:cNvSpPr>
            <a:spLocks noGrp="1"/>
          </p:cNvSpPr>
          <p:nvPr>
            <p:ph type="body" sz="quarter" idx="12"/>
          </p:nvPr>
        </p:nvSpPr>
        <p:spPr>
          <a:xfrm>
            <a:off x="0" y="609600"/>
            <a:ext cx="13004800" cy="2057400"/>
          </a:xfrm>
          <a:prstGeom prst="rect">
            <a:avLst/>
          </a:prstGeom>
          <a:noFill/>
          <a:ln>
            <a:noFill/>
          </a:ln>
        </p:spPr>
        <p:txBody>
          <a:bodyPr vert="horz"/>
          <a:lstStyle>
            <a:lvl1pPr algn="ctr">
              <a:defRPr sz="12000" b="1" i="0" baseline="0">
                <a:solidFill>
                  <a:srgbClr val="F68121"/>
                </a:solidFill>
                <a:latin typeface="Calibri Light" pitchFamily="34" charset="0"/>
                <a:cs typeface="Calibri Light" pitchFamily="34" charset="0"/>
              </a:defRPr>
            </a:lvl1pPr>
          </a:lstStyle>
          <a:p>
            <a:pPr lvl="0"/>
            <a:r>
              <a:rPr lang="pl-PL" smtClean="0"/>
              <a:t>Kliknij, aby edytować style wzorca tekstu</a:t>
            </a:r>
          </a:p>
        </p:txBody>
      </p:sp>
      <p:sp>
        <p:nvSpPr>
          <p:cNvPr id="11" name="Text Placeholder 8"/>
          <p:cNvSpPr>
            <a:spLocks noGrp="1"/>
          </p:cNvSpPr>
          <p:nvPr>
            <p:ph type="body" sz="quarter" idx="11"/>
          </p:nvPr>
        </p:nvSpPr>
        <p:spPr>
          <a:xfrm>
            <a:off x="17330" y="7391400"/>
            <a:ext cx="4351470" cy="990600"/>
          </a:xfrm>
          <a:prstGeom prst="rect">
            <a:avLst/>
          </a:prstGeom>
        </p:spPr>
        <p:txBody>
          <a:bodyPr vert="horz"/>
          <a:lstStyle>
            <a:lvl1pPr algn="ctr">
              <a:defRPr sz="48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12" name="Text Placeholder 8"/>
          <p:cNvSpPr>
            <a:spLocks noGrp="1"/>
          </p:cNvSpPr>
          <p:nvPr>
            <p:ph type="body" sz="quarter" idx="16"/>
          </p:nvPr>
        </p:nvSpPr>
        <p:spPr>
          <a:xfrm>
            <a:off x="4368800" y="7391400"/>
            <a:ext cx="4267200" cy="990600"/>
          </a:xfrm>
          <a:prstGeom prst="rect">
            <a:avLst/>
          </a:prstGeom>
        </p:spPr>
        <p:txBody>
          <a:bodyPr vert="horz"/>
          <a:lstStyle>
            <a:lvl1pPr algn="ctr">
              <a:defRPr sz="48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13" name="Text Placeholder 8"/>
          <p:cNvSpPr>
            <a:spLocks noGrp="1"/>
          </p:cNvSpPr>
          <p:nvPr>
            <p:ph type="body" sz="quarter" idx="17"/>
          </p:nvPr>
        </p:nvSpPr>
        <p:spPr>
          <a:xfrm>
            <a:off x="8653330" y="7391400"/>
            <a:ext cx="4351470" cy="990600"/>
          </a:xfrm>
          <a:prstGeom prst="rect">
            <a:avLst/>
          </a:prstGeom>
        </p:spPr>
        <p:txBody>
          <a:bodyPr vert="horz"/>
          <a:lstStyle>
            <a:lvl1pPr algn="ctr">
              <a:defRPr sz="48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14" name="Picture Placeholder 3"/>
          <p:cNvSpPr>
            <a:spLocks noGrp="1" noChangeAspect="1"/>
          </p:cNvSpPr>
          <p:nvPr>
            <p:ph type="pic" sz="quarter" idx="14"/>
          </p:nvPr>
        </p:nvSpPr>
        <p:spPr>
          <a:xfrm>
            <a:off x="4334389" y="3200400"/>
            <a:ext cx="4336023" cy="3227624"/>
          </a:xfrm>
          <a:prstGeom prst="rect">
            <a:avLst/>
          </a:prstGeom>
          <a:solidFill>
            <a:srgbClr val="FFFFFF"/>
          </a:solidFill>
        </p:spPr>
        <p:txBody>
          <a:bodyPr vert="horz"/>
          <a:lstStyle>
            <a:lvl1pPr>
              <a:defRPr sz="4000" i="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15" name="Picture Placeholder 3"/>
          <p:cNvSpPr>
            <a:spLocks noGrp="1" noChangeAspect="1"/>
          </p:cNvSpPr>
          <p:nvPr>
            <p:ph type="pic" sz="quarter" idx="15"/>
          </p:nvPr>
        </p:nvSpPr>
        <p:spPr>
          <a:xfrm>
            <a:off x="8668777" y="3200400"/>
            <a:ext cx="4336023" cy="3227624"/>
          </a:xfrm>
          <a:prstGeom prst="rect">
            <a:avLst/>
          </a:prstGeom>
          <a:solidFill>
            <a:srgbClr val="FFFFFF"/>
          </a:solidFill>
        </p:spPr>
        <p:txBody>
          <a:bodyPr vert="horz"/>
          <a:lstStyle>
            <a:lvl1pPr>
              <a:defRPr sz="4000" i="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16" name="Picture Placeholder 3"/>
          <p:cNvSpPr>
            <a:spLocks noGrp="1" noChangeAspect="1"/>
          </p:cNvSpPr>
          <p:nvPr>
            <p:ph type="pic" sz="quarter" idx="13"/>
          </p:nvPr>
        </p:nvSpPr>
        <p:spPr>
          <a:xfrm>
            <a:off x="0" y="3200400"/>
            <a:ext cx="4336023" cy="3227624"/>
          </a:xfrm>
          <a:prstGeom prst="rect">
            <a:avLst/>
          </a:prstGeom>
          <a:solidFill>
            <a:srgbClr val="FFFFFF"/>
          </a:solidFill>
        </p:spPr>
        <p:txBody>
          <a:bodyPr vert="horz"/>
          <a:lstStyle>
            <a:lvl1pPr>
              <a:defRPr sz="4000" i="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Tree>
    <p:extLst>
      <p:ext uri="{BB962C8B-B14F-4D97-AF65-F5344CB8AC3E}">
        <p14:creationId xmlns="" xmlns:p14="http://schemas.microsoft.com/office/powerpoint/2010/main" val="200271628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ytułowy EKSPERCI">
    <p:bg>
      <p:bgPr>
        <a:solidFill>
          <a:srgbClr val="FFFFFF"/>
        </a:solidFill>
        <a:effectLst/>
      </p:bgPr>
    </p:bg>
    <p:spTree>
      <p:nvGrpSpPr>
        <p:cNvPr id="1" name=""/>
        <p:cNvGrpSpPr/>
        <p:nvPr/>
      </p:nvGrpSpPr>
      <p:grpSpPr>
        <a:xfrm>
          <a:off x="0" y="0"/>
          <a:ext cx="0" cy="0"/>
          <a:chOff x="0" y="0"/>
          <a:chExt cx="0" cy="0"/>
        </a:xfrm>
      </p:grpSpPr>
      <p:sp>
        <p:nvSpPr>
          <p:cNvPr id="9" name="Text Placeholder 6"/>
          <p:cNvSpPr>
            <a:spLocks noGrp="1"/>
          </p:cNvSpPr>
          <p:nvPr>
            <p:ph type="body" sz="quarter" idx="10"/>
          </p:nvPr>
        </p:nvSpPr>
        <p:spPr>
          <a:xfrm>
            <a:off x="0" y="2286000"/>
            <a:ext cx="13004800" cy="3352800"/>
          </a:xfrm>
          <a:prstGeom prst="rect">
            <a:avLst/>
          </a:prstGeom>
          <a:solidFill>
            <a:srgbClr val="0065B3"/>
          </a:solidFill>
        </p:spPr>
        <p:txBody>
          <a:bodyPr vert="horz"/>
          <a:lstStyle>
            <a:lvl1pPr algn="l">
              <a:defRPr sz="10000" b="1" i="0" baseline="0">
                <a:solidFill>
                  <a:srgbClr val="FFFFFF"/>
                </a:solidFill>
                <a:latin typeface="Calibri Light" pitchFamily="34" charset="0"/>
                <a:cs typeface="Calibri Light" pitchFamily="34" charset="0"/>
              </a:defRPr>
            </a:lvl1pPr>
            <a:lvl2pPr>
              <a:defRPr sz="9600" i="1"/>
            </a:lvl2pPr>
            <a:lvl3pPr>
              <a:defRPr sz="9600" i="1"/>
            </a:lvl3pPr>
            <a:lvl4pPr>
              <a:defRPr sz="9600" i="1"/>
            </a:lvl4pPr>
            <a:lvl5pPr>
              <a:defRPr sz="9600" i="1"/>
            </a:lvl5pPr>
          </a:lstStyle>
          <a:p>
            <a:pPr lvl="0"/>
            <a:r>
              <a:rPr lang="pl-PL" smtClean="0"/>
              <a:t>Kliknij, aby edytować style wzorca tekstu</a:t>
            </a:r>
          </a:p>
          <a:p>
            <a:pPr lvl="1"/>
            <a:r>
              <a:rPr lang="pl-PL" smtClean="0"/>
              <a:t>Drugi poziom</a:t>
            </a:r>
          </a:p>
        </p:txBody>
      </p:sp>
      <p:sp>
        <p:nvSpPr>
          <p:cNvPr id="7" name="Text Placeholder 6"/>
          <p:cNvSpPr>
            <a:spLocks noGrp="1"/>
          </p:cNvSpPr>
          <p:nvPr>
            <p:ph type="body" sz="quarter" idx="11"/>
          </p:nvPr>
        </p:nvSpPr>
        <p:spPr>
          <a:xfrm>
            <a:off x="0" y="5562600"/>
            <a:ext cx="12992100" cy="1905000"/>
          </a:xfrm>
          <a:prstGeom prst="rect">
            <a:avLst/>
          </a:prstGeom>
        </p:spPr>
        <p:txBody>
          <a:bodyPr vert="horz"/>
          <a:lstStyle>
            <a:lvl1pPr algn="l">
              <a:defRPr sz="6000" i="0" baseline="0">
                <a:solidFill>
                  <a:srgbClr val="0065B3"/>
                </a:solidFill>
                <a:latin typeface="Calibri Light" pitchFamily="34" charset="0"/>
                <a:cs typeface="Calibri Light" pitchFamily="34" charset="0"/>
              </a:defRPr>
            </a:lvl1pPr>
            <a:lvl2pPr>
              <a:defRPr sz="9600" i="1"/>
            </a:lvl2pPr>
            <a:lvl3pPr>
              <a:defRPr sz="9600" i="1"/>
            </a:lvl3pPr>
            <a:lvl4pPr>
              <a:defRPr sz="9600" i="1"/>
            </a:lvl4pPr>
            <a:lvl5pPr>
              <a:defRPr sz="9600" i="1"/>
            </a:lvl5pPr>
          </a:lstStyle>
          <a:p>
            <a:pPr lvl="0"/>
            <a:r>
              <a:rPr lang="pl-PL" smtClean="0"/>
              <a:t>Kliknij, aby edytować style wzorca tekstu</a:t>
            </a:r>
          </a:p>
        </p:txBody>
      </p:sp>
      <p:sp>
        <p:nvSpPr>
          <p:cNvPr id="5" name="Picture Placeholder 3"/>
          <p:cNvSpPr>
            <a:spLocks noGrp="1"/>
          </p:cNvSpPr>
          <p:nvPr>
            <p:ph type="pic" sz="quarter" idx="13"/>
          </p:nvPr>
        </p:nvSpPr>
        <p:spPr>
          <a:xfrm>
            <a:off x="2997200" y="6553200"/>
            <a:ext cx="7239000" cy="3200400"/>
          </a:xfrm>
          <a:prstGeom prst="rect">
            <a:avLst/>
          </a:prstGeom>
          <a:solidFill>
            <a:srgbClr val="FFFFFF"/>
          </a:solidFill>
        </p:spPr>
        <p:txBody>
          <a:bodyPr vert="horz"/>
          <a:lstStyle>
            <a:lvl1pPr>
              <a:defRPr sz="48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Tree>
    <p:extLst>
      <p:ext uri="{BB962C8B-B14F-4D97-AF65-F5344CB8AC3E}">
        <p14:creationId xmlns="" xmlns:p14="http://schemas.microsoft.com/office/powerpoint/2010/main" val="842274644"/>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Galeria - 3 zdjęcia - NIEBIESKIE">
    <p:spTree>
      <p:nvGrpSpPr>
        <p:cNvPr id="1" name=""/>
        <p:cNvGrpSpPr/>
        <p:nvPr/>
      </p:nvGrpSpPr>
      <p:grpSpPr>
        <a:xfrm>
          <a:off x="0" y="0"/>
          <a:ext cx="0" cy="0"/>
          <a:chOff x="0" y="0"/>
          <a:chExt cx="0" cy="0"/>
        </a:xfrm>
      </p:grpSpPr>
      <p:sp>
        <p:nvSpPr>
          <p:cNvPr id="11" name="Text Placeholder 8"/>
          <p:cNvSpPr>
            <a:spLocks noGrp="1"/>
          </p:cNvSpPr>
          <p:nvPr>
            <p:ph type="body" sz="quarter" idx="11"/>
          </p:nvPr>
        </p:nvSpPr>
        <p:spPr>
          <a:xfrm>
            <a:off x="4749800" y="990600"/>
            <a:ext cx="7391400" cy="1295400"/>
          </a:xfrm>
          <a:prstGeom prst="rect">
            <a:avLst/>
          </a:prstGeom>
        </p:spPr>
        <p:txBody>
          <a:bodyPr vert="horz"/>
          <a:lstStyle>
            <a:lvl1pPr algn="ctr">
              <a:defRPr sz="7200" b="1" i="0" baseline="0">
                <a:solidFill>
                  <a:srgbClr val="FFFFFF"/>
                </a:solidFill>
                <a:latin typeface="Calibri Light" pitchFamily="34" charset="0"/>
                <a:cs typeface="Calibri Light" pitchFamily="34" charset="0"/>
              </a:defRPr>
            </a:lvl1pPr>
          </a:lstStyle>
          <a:p>
            <a:pPr lvl="0"/>
            <a:r>
              <a:rPr lang="pl-PL" smtClean="0"/>
              <a:t>Kliknij, aby edytować style wzorca tekstu</a:t>
            </a:r>
          </a:p>
        </p:txBody>
      </p:sp>
      <p:sp>
        <p:nvSpPr>
          <p:cNvPr id="12" name="Text Placeholder 8"/>
          <p:cNvSpPr>
            <a:spLocks noGrp="1"/>
          </p:cNvSpPr>
          <p:nvPr>
            <p:ph type="body" sz="quarter" idx="16"/>
          </p:nvPr>
        </p:nvSpPr>
        <p:spPr>
          <a:xfrm>
            <a:off x="4749800" y="4152900"/>
            <a:ext cx="7391400" cy="1295400"/>
          </a:xfrm>
          <a:prstGeom prst="rect">
            <a:avLst/>
          </a:prstGeom>
        </p:spPr>
        <p:txBody>
          <a:bodyPr vert="horz"/>
          <a:lstStyle>
            <a:lvl1pPr algn="ctr">
              <a:defRPr sz="7200" b="1" i="0" baseline="0">
                <a:latin typeface="Calibri Light" pitchFamily="34" charset="0"/>
                <a:cs typeface="Calibri Light" pitchFamily="34" charset="0"/>
              </a:defRPr>
            </a:lvl1pPr>
          </a:lstStyle>
          <a:p>
            <a:pPr lvl="0"/>
            <a:r>
              <a:rPr lang="pl-PL" smtClean="0"/>
              <a:t>Kliknij, aby edytować style wzorca tekstu</a:t>
            </a:r>
          </a:p>
        </p:txBody>
      </p:sp>
      <p:sp>
        <p:nvSpPr>
          <p:cNvPr id="13" name="Text Placeholder 8"/>
          <p:cNvSpPr>
            <a:spLocks noGrp="1"/>
          </p:cNvSpPr>
          <p:nvPr>
            <p:ph type="body" sz="quarter" idx="17"/>
          </p:nvPr>
        </p:nvSpPr>
        <p:spPr>
          <a:xfrm>
            <a:off x="4749800" y="7315200"/>
            <a:ext cx="7391400" cy="1295400"/>
          </a:xfrm>
          <a:prstGeom prst="rect">
            <a:avLst/>
          </a:prstGeom>
        </p:spPr>
        <p:txBody>
          <a:bodyPr vert="horz"/>
          <a:lstStyle>
            <a:lvl1pPr algn="ctr">
              <a:defRPr sz="7200" b="1" i="0" baseline="0">
                <a:solidFill>
                  <a:srgbClr val="FFFFFF"/>
                </a:solidFill>
                <a:latin typeface="Calibri Light" pitchFamily="34" charset="0"/>
                <a:cs typeface="Calibri Light" pitchFamily="34" charset="0"/>
              </a:defRPr>
            </a:lvl1pPr>
          </a:lstStyle>
          <a:p>
            <a:pPr lvl="0"/>
            <a:r>
              <a:rPr lang="pl-PL" smtClean="0"/>
              <a:t>Kliknij, aby edytować style wzorca tekstu</a:t>
            </a:r>
          </a:p>
        </p:txBody>
      </p:sp>
      <p:sp>
        <p:nvSpPr>
          <p:cNvPr id="14" name="Picture Placeholder 3"/>
          <p:cNvSpPr>
            <a:spLocks noGrp="1" noChangeAspect="1"/>
          </p:cNvSpPr>
          <p:nvPr>
            <p:ph type="pic" sz="quarter" idx="14"/>
          </p:nvPr>
        </p:nvSpPr>
        <p:spPr>
          <a:xfrm>
            <a:off x="0" y="0"/>
            <a:ext cx="4397443" cy="3273344"/>
          </a:xfrm>
          <a:prstGeom prst="rect">
            <a:avLst/>
          </a:prstGeom>
          <a:solidFill>
            <a:srgbClr val="FFFFFF"/>
          </a:solidFill>
        </p:spPr>
        <p:txBody>
          <a:bodyPr vert="horz"/>
          <a:lstStyle>
            <a:lvl1pPr>
              <a:defRPr sz="4000" i="0" baseline="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15" name="Picture Placeholder 3"/>
          <p:cNvSpPr>
            <a:spLocks noGrp="1" noChangeAspect="1"/>
          </p:cNvSpPr>
          <p:nvPr>
            <p:ph type="pic" sz="quarter" idx="15"/>
          </p:nvPr>
        </p:nvSpPr>
        <p:spPr>
          <a:xfrm>
            <a:off x="0" y="6525976"/>
            <a:ext cx="4397443" cy="3273344"/>
          </a:xfrm>
          <a:prstGeom prst="rect">
            <a:avLst/>
          </a:prstGeom>
          <a:solidFill>
            <a:srgbClr val="FFFFFF"/>
          </a:solidFill>
        </p:spPr>
        <p:txBody>
          <a:bodyPr vert="horz"/>
          <a:lstStyle>
            <a:lvl1pPr>
              <a:defRPr sz="4000" i="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16" name="Picture Placeholder 3"/>
          <p:cNvSpPr>
            <a:spLocks noGrp="1" noChangeAspect="1"/>
          </p:cNvSpPr>
          <p:nvPr>
            <p:ph type="pic" sz="quarter" idx="13"/>
          </p:nvPr>
        </p:nvSpPr>
        <p:spPr>
          <a:xfrm>
            <a:off x="0" y="3262988"/>
            <a:ext cx="4397443" cy="3273344"/>
          </a:xfrm>
          <a:prstGeom prst="rect">
            <a:avLst/>
          </a:prstGeom>
          <a:solidFill>
            <a:srgbClr val="FFFFFF"/>
          </a:solidFill>
        </p:spPr>
        <p:txBody>
          <a:bodyPr vert="horz"/>
          <a:lstStyle>
            <a:lvl1pPr>
              <a:defRPr sz="4000" i="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Tree>
    <p:extLst>
      <p:ext uri="{BB962C8B-B14F-4D97-AF65-F5344CB8AC3E}">
        <p14:creationId xmlns="" xmlns:p14="http://schemas.microsoft.com/office/powerpoint/2010/main" val="2973273861"/>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Galeria - 3 zdjęcia - BIAŁE">
    <p:bg>
      <p:bgPr>
        <a:solidFill>
          <a:srgbClr val="FFFFFF"/>
        </a:solidFill>
        <a:effectLst/>
      </p:bgPr>
    </p:bg>
    <p:spTree>
      <p:nvGrpSpPr>
        <p:cNvPr id="1" name=""/>
        <p:cNvGrpSpPr/>
        <p:nvPr/>
      </p:nvGrpSpPr>
      <p:grpSpPr>
        <a:xfrm>
          <a:off x="0" y="0"/>
          <a:ext cx="0" cy="0"/>
          <a:chOff x="0" y="0"/>
          <a:chExt cx="0" cy="0"/>
        </a:xfrm>
      </p:grpSpPr>
      <p:sp>
        <p:nvSpPr>
          <p:cNvPr id="11" name="Text Placeholder 8"/>
          <p:cNvSpPr>
            <a:spLocks noGrp="1"/>
          </p:cNvSpPr>
          <p:nvPr>
            <p:ph type="body" sz="quarter" idx="11"/>
          </p:nvPr>
        </p:nvSpPr>
        <p:spPr>
          <a:xfrm>
            <a:off x="4749800" y="990600"/>
            <a:ext cx="7391400" cy="1295400"/>
          </a:xfrm>
          <a:prstGeom prst="rect">
            <a:avLst/>
          </a:prstGeom>
        </p:spPr>
        <p:txBody>
          <a:bodyPr vert="horz"/>
          <a:lstStyle>
            <a:lvl1pPr algn="ctr">
              <a:defRPr sz="72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12" name="Text Placeholder 8"/>
          <p:cNvSpPr>
            <a:spLocks noGrp="1"/>
          </p:cNvSpPr>
          <p:nvPr>
            <p:ph type="body" sz="quarter" idx="16"/>
          </p:nvPr>
        </p:nvSpPr>
        <p:spPr>
          <a:xfrm>
            <a:off x="4749800" y="4152900"/>
            <a:ext cx="7391400" cy="1295400"/>
          </a:xfrm>
          <a:prstGeom prst="rect">
            <a:avLst/>
          </a:prstGeom>
        </p:spPr>
        <p:txBody>
          <a:bodyPr vert="horz"/>
          <a:lstStyle>
            <a:lvl1pPr algn="ctr">
              <a:defRPr sz="72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13" name="Text Placeholder 8"/>
          <p:cNvSpPr>
            <a:spLocks noGrp="1"/>
          </p:cNvSpPr>
          <p:nvPr>
            <p:ph type="body" sz="quarter" idx="17"/>
          </p:nvPr>
        </p:nvSpPr>
        <p:spPr>
          <a:xfrm>
            <a:off x="4749800" y="7315200"/>
            <a:ext cx="7391400" cy="1295400"/>
          </a:xfrm>
          <a:prstGeom prst="rect">
            <a:avLst/>
          </a:prstGeom>
        </p:spPr>
        <p:txBody>
          <a:bodyPr vert="horz"/>
          <a:lstStyle>
            <a:lvl1pPr algn="ctr">
              <a:defRPr sz="7200" b="1"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14" name="Picture Placeholder 3"/>
          <p:cNvSpPr>
            <a:spLocks noGrp="1" noChangeAspect="1"/>
          </p:cNvSpPr>
          <p:nvPr>
            <p:ph type="pic" sz="quarter" idx="14"/>
          </p:nvPr>
        </p:nvSpPr>
        <p:spPr>
          <a:xfrm>
            <a:off x="0" y="0"/>
            <a:ext cx="4397443" cy="3273344"/>
          </a:xfrm>
          <a:prstGeom prst="rect">
            <a:avLst/>
          </a:prstGeom>
          <a:solidFill>
            <a:srgbClr val="FFFFFF"/>
          </a:solidFill>
        </p:spPr>
        <p:txBody>
          <a:bodyPr vert="horz"/>
          <a:lstStyle>
            <a:lvl1pPr>
              <a:defRPr sz="4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15" name="Picture Placeholder 3"/>
          <p:cNvSpPr>
            <a:spLocks noGrp="1" noChangeAspect="1"/>
          </p:cNvSpPr>
          <p:nvPr>
            <p:ph type="pic" sz="quarter" idx="15"/>
          </p:nvPr>
        </p:nvSpPr>
        <p:spPr>
          <a:xfrm>
            <a:off x="0" y="6525976"/>
            <a:ext cx="4397443" cy="3273344"/>
          </a:xfrm>
          <a:prstGeom prst="rect">
            <a:avLst/>
          </a:prstGeom>
          <a:solidFill>
            <a:srgbClr val="FFFFFF"/>
          </a:solidFill>
        </p:spPr>
        <p:txBody>
          <a:bodyPr vert="horz"/>
          <a:lstStyle>
            <a:lvl1pPr>
              <a:defRPr sz="4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
        <p:nvSpPr>
          <p:cNvPr id="16" name="Picture Placeholder 3"/>
          <p:cNvSpPr>
            <a:spLocks noGrp="1" noChangeAspect="1"/>
          </p:cNvSpPr>
          <p:nvPr>
            <p:ph type="pic" sz="quarter" idx="13"/>
          </p:nvPr>
        </p:nvSpPr>
        <p:spPr>
          <a:xfrm>
            <a:off x="0" y="3262988"/>
            <a:ext cx="4397443" cy="3273344"/>
          </a:xfrm>
          <a:prstGeom prst="rect">
            <a:avLst/>
          </a:prstGeom>
          <a:solidFill>
            <a:srgbClr val="FFFFFF"/>
          </a:solidFill>
        </p:spPr>
        <p:txBody>
          <a:bodyPr vert="horz"/>
          <a:lstStyle>
            <a:lvl1pPr>
              <a:defRPr sz="4000">
                <a:solidFill>
                  <a:srgbClr val="000000"/>
                </a:solidFill>
                <a:latin typeface="Calibri Light" pitchFamily="34" charset="0"/>
                <a:cs typeface="Calibri Light" pitchFamily="34" charset="0"/>
              </a:defRPr>
            </a:lvl1pPr>
          </a:lstStyle>
          <a:p>
            <a:pPr lvl="0"/>
            <a:r>
              <a:rPr lang="pl-PL" noProof="0" smtClean="0">
                <a:sym typeface="Lobster Two Italic" charset="0"/>
              </a:rPr>
              <a:t>Przeciągnij obraz na symbol zastępczy lub kliknij ikonę, aby go dodać</a:t>
            </a:r>
            <a:endParaRPr lang="en-US" noProof="0" dirty="0">
              <a:sym typeface="Lobster Two Italic" charset="0"/>
            </a:endParaRPr>
          </a:p>
        </p:txBody>
      </p:sp>
    </p:spTree>
    <p:extLst>
      <p:ext uri="{BB962C8B-B14F-4D97-AF65-F5344CB8AC3E}">
        <p14:creationId xmlns="" xmlns:p14="http://schemas.microsoft.com/office/powerpoint/2010/main" val="2141100218"/>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Imię i Nazwisko Pomarańczowy">
    <p:bg>
      <p:bgPr>
        <a:solidFill>
          <a:srgbClr val="FFFFFF"/>
        </a:solidFill>
        <a:effectLst/>
      </p:bgPr>
    </p:bg>
    <p:spTree>
      <p:nvGrpSpPr>
        <p:cNvPr id="1" name=""/>
        <p:cNvGrpSpPr/>
        <p:nvPr/>
      </p:nvGrpSpPr>
      <p:grpSpPr>
        <a:xfrm>
          <a:off x="0" y="0"/>
          <a:ext cx="0" cy="0"/>
          <a:chOff x="0" y="0"/>
          <a:chExt cx="0" cy="0"/>
        </a:xfrm>
      </p:grpSpPr>
      <p:pic>
        <p:nvPicPr>
          <p:cNvPr id="5" name="Obraz 1"/>
          <p:cNvPicPr>
            <a:picLocks noChangeAspect="1"/>
          </p:cNvPicPr>
          <p:nvPr userDrawn="1"/>
        </p:nvPicPr>
        <p:blipFill>
          <a:blip r:embed="rId2">
            <a:extLst>
              <a:ext uri="{28A0092B-C50C-407E-A947-70E740481C1C}">
                <a14:useLocalDpi xmlns="" xmlns:a14="http://schemas.microsoft.com/office/drawing/2010/main" val="0"/>
              </a:ext>
            </a:extLst>
          </a:blip>
          <a:srcRect/>
          <a:stretch>
            <a:fillRect/>
          </a:stretch>
        </p:blipFill>
        <p:spPr bwMode="auto">
          <a:xfrm>
            <a:off x="2463800" y="7478713"/>
            <a:ext cx="7575550" cy="2000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ext Placeholder 13"/>
          <p:cNvSpPr>
            <a:spLocks noGrp="1"/>
          </p:cNvSpPr>
          <p:nvPr>
            <p:ph type="body" sz="quarter" idx="13"/>
          </p:nvPr>
        </p:nvSpPr>
        <p:spPr>
          <a:xfrm>
            <a:off x="0" y="1600200"/>
            <a:ext cx="13004800" cy="2667000"/>
          </a:xfrm>
          <a:prstGeom prst="rect">
            <a:avLst/>
          </a:prstGeom>
          <a:solidFill>
            <a:srgbClr val="0065B3"/>
          </a:solidFill>
        </p:spPr>
        <p:txBody>
          <a:bodyPr vert="horz"/>
          <a:lstStyle>
            <a:lvl1pPr algn="ctr">
              <a:defRPr sz="16000" b="0" baseline="0">
                <a:solidFill>
                  <a:srgbClr val="FFFFFF"/>
                </a:solidFill>
                <a:latin typeface="Calibri Light" pitchFamily="34" charset="0"/>
                <a:cs typeface="Calibri Light" pitchFamily="34" charset="0"/>
              </a:defRPr>
            </a:lvl1pPr>
          </a:lstStyle>
          <a:p>
            <a:pPr lvl="0"/>
            <a:r>
              <a:rPr lang="pl-PL" smtClean="0"/>
              <a:t>Kliknij, aby edytować style wzorca tekstu</a:t>
            </a:r>
          </a:p>
        </p:txBody>
      </p:sp>
      <p:sp>
        <p:nvSpPr>
          <p:cNvPr id="10" name="Text Placeholder 8"/>
          <p:cNvSpPr>
            <a:spLocks noGrp="1"/>
          </p:cNvSpPr>
          <p:nvPr>
            <p:ph type="body" sz="quarter" idx="12"/>
          </p:nvPr>
        </p:nvSpPr>
        <p:spPr>
          <a:xfrm>
            <a:off x="2060575" y="5867400"/>
            <a:ext cx="8382000" cy="1219200"/>
          </a:xfrm>
          <a:prstGeom prst="rect">
            <a:avLst/>
          </a:prstGeom>
        </p:spPr>
        <p:txBody>
          <a:bodyPr vert="horz"/>
          <a:lstStyle>
            <a:lvl1pPr algn="ctr">
              <a:defRPr sz="6400" b="1" baseline="0">
                <a:solidFill>
                  <a:srgbClr val="F68121"/>
                </a:solidFill>
                <a:latin typeface="Calibri Light" pitchFamily="34" charset="0"/>
                <a:cs typeface="Calibri Light" pitchFamily="34" charset="0"/>
              </a:defRPr>
            </a:lvl1pPr>
          </a:lstStyle>
          <a:p>
            <a:pPr lvl="0"/>
            <a:r>
              <a:rPr lang="pl-PL" smtClean="0"/>
              <a:t>Kliknij, aby edytować style wzorca tekstu</a:t>
            </a:r>
          </a:p>
        </p:txBody>
      </p:sp>
      <p:sp>
        <p:nvSpPr>
          <p:cNvPr id="11" name="Text Placeholder 8"/>
          <p:cNvSpPr>
            <a:spLocks noGrp="1"/>
          </p:cNvSpPr>
          <p:nvPr>
            <p:ph type="body" sz="quarter" idx="14"/>
          </p:nvPr>
        </p:nvSpPr>
        <p:spPr>
          <a:xfrm>
            <a:off x="3411008" y="4495800"/>
            <a:ext cx="5681133" cy="1219200"/>
          </a:xfrm>
          <a:prstGeom prst="rect">
            <a:avLst/>
          </a:prstGeom>
        </p:spPr>
        <p:txBody>
          <a:bodyPr vert="horz"/>
          <a:lstStyle>
            <a:lvl1pPr algn="ctr">
              <a:defRPr sz="6400" b="1" baseline="0">
                <a:solidFill>
                  <a:srgbClr val="F68121"/>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3708393521"/>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2_Imię i Nazwisko Pomarańczowy">
    <p:bg>
      <p:bgPr>
        <a:solidFill>
          <a:srgbClr val="FFFFFF"/>
        </a:solidFill>
        <a:effectLst/>
      </p:bgPr>
    </p:bg>
    <p:spTree>
      <p:nvGrpSpPr>
        <p:cNvPr id="1" name=""/>
        <p:cNvGrpSpPr/>
        <p:nvPr/>
      </p:nvGrpSpPr>
      <p:grpSpPr>
        <a:xfrm>
          <a:off x="0" y="0"/>
          <a:ext cx="0" cy="0"/>
          <a:chOff x="0" y="0"/>
          <a:chExt cx="0" cy="0"/>
        </a:xfrm>
      </p:grpSpPr>
      <p:pic>
        <p:nvPicPr>
          <p:cNvPr id="4" name="Obraz 1"/>
          <p:cNvPicPr>
            <a:picLocks noChangeAspect="1"/>
          </p:cNvPicPr>
          <p:nvPr userDrawn="1"/>
        </p:nvPicPr>
        <p:blipFill>
          <a:blip r:embed="rId2">
            <a:extLst>
              <a:ext uri="{28A0092B-C50C-407E-A947-70E740481C1C}">
                <a14:useLocalDpi xmlns="" xmlns:a14="http://schemas.microsoft.com/office/drawing/2010/main" val="0"/>
              </a:ext>
            </a:extLst>
          </a:blip>
          <a:srcRect/>
          <a:stretch>
            <a:fillRect/>
          </a:stretch>
        </p:blipFill>
        <p:spPr bwMode="auto">
          <a:xfrm>
            <a:off x="2463800" y="7478713"/>
            <a:ext cx="7575550" cy="20002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7" name="Text Placeholder 13"/>
          <p:cNvSpPr>
            <a:spLocks noGrp="1"/>
          </p:cNvSpPr>
          <p:nvPr>
            <p:ph type="body" sz="quarter" idx="13"/>
          </p:nvPr>
        </p:nvSpPr>
        <p:spPr>
          <a:xfrm>
            <a:off x="0" y="1600200"/>
            <a:ext cx="13004800" cy="2667000"/>
          </a:xfrm>
          <a:prstGeom prst="rect">
            <a:avLst/>
          </a:prstGeom>
          <a:solidFill>
            <a:srgbClr val="0065B3"/>
          </a:solidFill>
        </p:spPr>
        <p:txBody>
          <a:bodyPr vert="horz"/>
          <a:lstStyle>
            <a:lvl1pPr algn="ctr">
              <a:defRPr sz="16000" b="0" baseline="0">
                <a:solidFill>
                  <a:srgbClr val="FFFFFF"/>
                </a:solidFill>
                <a:latin typeface="Calibri Light" pitchFamily="34" charset="0"/>
                <a:cs typeface="Calibri Light" pitchFamily="34" charset="0"/>
              </a:defRPr>
            </a:lvl1pPr>
          </a:lstStyle>
          <a:p>
            <a:pPr lvl="0"/>
            <a:r>
              <a:rPr lang="pl-PL" smtClean="0"/>
              <a:t>Kliknij, aby edytować style wzorca tekstu</a:t>
            </a:r>
          </a:p>
        </p:txBody>
      </p:sp>
      <p:sp>
        <p:nvSpPr>
          <p:cNvPr id="10" name="Text Placeholder 8"/>
          <p:cNvSpPr>
            <a:spLocks noGrp="1"/>
          </p:cNvSpPr>
          <p:nvPr>
            <p:ph type="body" sz="quarter" idx="12"/>
          </p:nvPr>
        </p:nvSpPr>
        <p:spPr>
          <a:xfrm>
            <a:off x="2311400" y="4876800"/>
            <a:ext cx="8382000" cy="1219200"/>
          </a:xfrm>
          <a:prstGeom prst="rect">
            <a:avLst/>
          </a:prstGeom>
        </p:spPr>
        <p:txBody>
          <a:bodyPr vert="horz"/>
          <a:lstStyle>
            <a:lvl1pPr algn="ctr">
              <a:defRPr sz="6400" b="1" baseline="0">
                <a:solidFill>
                  <a:srgbClr val="000000"/>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339950518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truktura - BIAŁY">
    <p:bg>
      <p:bgPr>
        <a:solidFill>
          <a:srgbClr val="FFFFFF"/>
        </a:solidFill>
        <a:effectLst/>
      </p:bgPr>
    </p:bg>
    <p:spTree>
      <p:nvGrpSpPr>
        <p:cNvPr id="1" name=""/>
        <p:cNvGrpSpPr/>
        <p:nvPr/>
      </p:nvGrpSpPr>
      <p:grpSpPr>
        <a:xfrm>
          <a:off x="0" y="0"/>
          <a:ext cx="0" cy="0"/>
          <a:chOff x="0" y="0"/>
          <a:chExt cx="0" cy="0"/>
        </a:xfrm>
      </p:grpSpPr>
      <p:pic>
        <p:nvPicPr>
          <p:cNvPr id="11" name="Obraz 1"/>
          <p:cNvPicPr>
            <a:picLocks noChangeAspect="1"/>
          </p:cNvPicPr>
          <p:nvPr userDrawn="1"/>
        </p:nvPicPr>
        <p:blipFill>
          <a:blip r:embed="rId2">
            <a:extLst>
              <a:ext uri="{28A0092B-C50C-407E-A947-70E740481C1C}">
                <a14:useLocalDpi xmlns="" xmlns:a14="http://schemas.microsoft.com/office/drawing/2010/main" val="0"/>
              </a:ext>
            </a:extLst>
          </a:blip>
          <a:srcRect/>
          <a:stretch>
            <a:fillRect/>
          </a:stretch>
        </p:blipFill>
        <p:spPr bwMode="auto">
          <a:xfrm>
            <a:off x="10795000" y="8001000"/>
            <a:ext cx="2209800" cy="2209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2" name="Text Placeholder 21"/>
          <p:cNvSpPr>
            <a:spLocks noGrp="1"/>
          </p:cNvSpPr>
          <p:nvPr>
            <p:ph type="body" sz="quarter" idx="16"/>
          </p:nvPr>
        </p:nvSpPr>
        <p:spPr>
          <a:xfrm>
            <a:off x="863600" y="2438400"/>
            <a:ext cx="2590800" cy="2590800"/>
          </a:xfrm>
          <a:prstGeom prst="rect">
            <a:avLst/>
          </a:prstGeom>
          <a:solidFill>
            <a:srgbClr val="F68121"/>
          </a:solidFill>
        </p:spPr>
        <p:txBody>
          <a:bodyPr vert="horz"/>
          <a:lstStyle>
            <a:lvl1pPr algn="ctr">
              <a:defRPr sz="15000">
                <a:solidFill>
                  <a:srgbClr val="FFFFFF"/>
                </a:solidFill>
                <a:latin typeface="Calibri Light" pitchFamily="34" charset="0"/>
                <a:cs typeface="Calibri Light" pitchFamily="34" charset="0"/>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pl-PL" smtClean="0"/>
              <a:t>Kliknij, aby edytować style wzorca tekstu</a:t>
            </a:r>
          </a:p>
        </p:txBody>
      </p:sp>
      <p:sp>
        <p:nvSpPr>
          <p:cNvPr id="23" name="Text Placeholder 21"/>
          <p:cNvSpPr>
            <a:spLocks noGrp="1"/>
          </p:cNvSpPr>
          <p:nvPr>
            <p:ph type="body" sz="quarter" idx="17"/>
          </p:nvPr>
        </p:nvSpPr>
        <p:spPr>
          <a:xfrm>
            <a:off x="5130800" y="2438400"/>
            <a:ext cx="2590800" cy="2590800"/>
          </a:xfrm>
          <a:prstGeom prst="rect">
            <a:avLst/>
          </a:prstGeom>
          <a:solidFill>
            <a:srgbClr val="F68121"/>
          </a:solidFill>
        </p:spPr>
        <p:txBody>
          <a:bodyPr vert="horz"/>
          <a:lstStyle>
            <a:lvl1pPr algn="ctr">
              <a:defRPr sz="15000">
                <a:solidFill>
                  <a:srgbClr val="FFFFFF"/>
                </a:solidFill>
                <a:latin typeface="Calibri Light" pitchFamily="34" charset="0"/>
                <a:cs typeface="Calibri Light" pitchFamily="34" charset="0"/>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pl-PL" smtClean="0"/>
              <a:t>Kliknij, aby edytować style wzorca tekstu</a:t>
            </a:r>
          </a:p>
        </p:txBody>
      </p:sp>
      <p:sp>
        <p:nvSpPr>
          <p:cNvPr id="24" name="Text Placeholder 21"/>
          <p:cNvSpPr>
            <a:spLocks noGrp="1"/>
          </p:cNvSpPr>
          <p:nvPr>
            <p:ph type="body" sz="quarter" idx="18"/>
          </p:nvPr>
        </p:nvSpPr>
        <p:spPr>
          <a:xfrm>
            <a:off x="9398000" y="2438400"/>
            <a:ext cx="2590800" cy="2590800"/>
          </a:xfrm>
          <a:prstGeom prst="rect">
            <a:avLst/>
          </a:prstGeom>
          <a:solidFill>
            <a:srgbClr val="F68121"/>
          </a:solidFill>
        </p:spPr>
        <p:txBody>
          <a:bodyPr vert="horz"/>
          <a:lstStyle>
            <a:lvl1pPr algn="ctr">
              <a:defRPr sz="15000">
                <a:solidFill>
                  <a:srgbClr val="FFFFFF"/>
                </a:solidFill>
                <a:latin typeface="Calibri Light" pitchFamily="34" charset="0"/>
                <a:cs typeface="Calibri Light" pitchFamily="34" charset="0"/>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pl-PL" smtClean="0"/>
              <a:t>Kliknij, aby edytować style wzorca tekstu</a:t>
            </a:r>
          </a:p>
        </p:txBody>
      </p:sp>
      <p:sp>
        <p:nvSpPr>
          <p:cNvPr id="18" name="Text Placeholder 9"/>
          <p:cNvSpPr>
            <a:spLocks noGrp="1"/>
          </p:cNvSpPr>
          <p:nvPr>
            <p:ph type="body" sz="quarter" idx="10"/>
          </p:nvPr>
        </p:nvSpPr>
        <p:spPr>
          <a:xfrm>
            <a:off x="863600" y="5334000"/>
            <a:ext cx="2590800" cy="990600"/>
          </a:xfrm>
          <a:prstGeom prst="rect">
            <a:avLst/>
          </a:prstGeom>
        </p:spPr>
        <p:txBody>
          <a:bodyPr vert="horz"/>
          <a:lstStyle>
            <a:lvl1pPr algn="ctr">
              <a:defRPr sz="5000" b="1" i="0" baseline="0">
                <a:solidFill>
                  <a:srgbClr val="0065B3"/>
                </a:solidFill>
                <a:latin typeface="Calibri Light" pitchFamily="34" charset="0"/>
                <a:cs typeface="Calibri Light" pitchFamily="34" charset="0"/>
              </a:defRPr>
            </a:lvl1pPr>
          </a:lstStyle>
          <a:p>
            <a:pPr lvl="0"/>
            <a:r>
              <a:rPr lang="pl-PL" smtClean="0"/>
              <a:t>Kliknij, aby edytować style wzorca tekstu</a:t>
            </a:r>
          </a:p>
        </p:txBody>
      </p:sp>
      <p:sp>
        <p:nvSpPr>
          <p:cNvPr id="19" name="Text Placeholder 13"/>
          <p:cNvSpPr>
            <a:spLocks noGrp="1"/>
          </p:cNvSpPr>
          <p:nvPr>
            <p:ph type="body" sz="quarter" idx="13"/>
          </p:nvPr>
        </p:nvSpPr>
        <p:spPr>
          <a:xfrm>
            <a:off x="863600" y="6096000"/>
            <a:ext cx="2590800" cy="1371600"/>
          </a:xfrm>
          <a:prstGeom prst="rect">
            <a:avLst/>
          </a:prstGeom>
        </p:spPr>
        <p:txBody>
          <a:bodyPr vert="horz"/>
          <a:lstStyle>
            <a:lvl1pPr algn="ctr">
              <a:defRPr sz="5000" b="1" i="0">
                <a:solidFill>
                  <a:srgbClr val="0065B3"/>
                </a:solidFill>
                <a:latin typeface="Calibri Light" pitchFamily="34" charset="0"/>
                <a:cs typeface="Calibri Light" pitchFamily="34" charset="0"/>
              </a:defRPr>
            </a:lvl1pPr>
          </a:lstStyle>
          <a:p>
            <a:pPr lvl="0"/>
            <a:r>
              <a:rPr lang="pl-PL" smtClean="0"/>
              <a:t>Kliknij, aby edytować style wzorca tekstu</a:t>
            </a:r>
          </a:p>
        </p:txBody>
      </p:sp>
      <p:sp>
        <p:nvSpPr>
          <p:cNvPr id="20" name="Text Placeholder 9"/>
          <p:cNvSpPr>
            <a:spLocks noGrp="1"/>
          </p:cNvSpPr>
          <p:nvPr>
            <p:ph type="body" sz="quarter" idx="19"/>
          </p:nvPr>
        </p:nvSpPr>
        <p:spPr>
          <a:xfrm>
            <a:off x="5130800" y="5334000"/>
            <a:ext cx="2590800" cy="990600"/>
          </a:xfrm>
          <a:prstGeom prst="rect">
            <a:avLst/>
          </a:prstGeom>
        </p:spPr>
        <p:txBody>
          <a:bodyPr vert="horz"/>
          <a:lstStyle>
            <a:lvl1pPr algn="ctr">
              <a:defRPr sz="5000" b="1" i="0" baseline="0">
                <a:solidFill>
                  <a:srgbClr val="0065B3"/>
                </a:solidFill>
                <a:latin typeface="Calibri Light" pitchFamily="34" charset="0"/>
                <a:cs typeface="Calibri Light" pitchFamily="34" charset="0"/>
              </a:defRPr>
            </a:lvl1pPr>
          </a:lstStyle>
          <a:p>
            <a:pPr lvl="0"/>
            <a:r>
              <a:rPr lang="pl-PL" smtClean="0"/>
              <a:t>Kliknij, aby edytować style wzorca tekstu</a:t>
            </a:r>
          </a:p>
        </p:txBody>
      </p:sp>
      <p:sp>
        <p:nvSpPr>
          <p:cNvPr id="21" name="Text Placeholder 13"/>
          <p:cNvSpPr>
            <a:spLocks noGrp="1"/>
          </p:cNvSpPr>
          <p:nvPr>
            <p:ph type="body" sz="quarter" idx="20"/>
          </p:nvPr>
        </p:nvSpPr>
        <p:spPr>
          <a:xfrm>
            <a:off x="5130800" y="6096000"/>
            <a:ext cx="2590800" cy="1371600"/>
          </a:xfrm>
          <a:prstGeom prst="rect">
            <a:avLst/>
          </a:prstGeom>
        </p:spPr>
        <p:txBody>
          <a:bodyPr vert="horz"/>
          <a:lstStyle>
            <a:lvl1pPr algn="ctr">
              <a:defRPr sz="5000" b="1" i="0">
                <a:solidFill>
                  <a:srgbClr val="0065B3"/>
                </a:solidFill>
                <a:latin typeface="Calibri Light" pitchFamily="34" charset="0"/>
                <a:cs typeface="Calibri Light" pitchFamily="34" charset="0"/>
              </a:defRPr>
            </a:lvl1pPr>
          </a:lstStyle>
          <a:p>
            <a:pPr lvl="0"/>
            <a:r>
              <a:rPr lang="pl-PL" smtClean="0"/>
              <a:t>Kliknij, aby edytować style wzorca tekstu</a:t>
            </a:r>
          </a:p>
        </p:txBody>
      </p:sp>
      <p:sp>
        <p:nvSpPr>
          <p:cNvPr id="25" name="Text Placeholder 9"/>
          <p:cNvSpPr>
            <a:spLocks noGrp="1"/>
          </p:cNvSpPr>
          <p:nvPr>
            <p:ph type="body" sz="quarter" idx="21"/>
          </p:nvPr>
        </p:nvSpPr>
        <p:spPr>
          <a:xfrm>
            <a:off x="9398000" y="5334000"/>
            <a:ext cx="2590800" cy="990600"/>
          </a:xfrm>
          <a:prstGeom prst="rect">
            <a:avLst/>
          </a:prstGeom>
        </p:spPr>
        <p:txBody>
          <a:bodyPr vert="horz"/>
          <a:lstStyle>
            <a:lvl1pPr algn="ctr">
              <a:defRPr sz="5000" b="1" i="0" baseline="0">
                <a:solidFill>
                  <a:srgbClr val="0065B3"/>
                </a:solidFill>
                <a:latin typeface="Calibri Light" pitchFamily="34" charset="0"/>
                <a:cs typeface="Calibri Light" pitchFamily="34" charset="0"/>
              </a:defRPr>
            </a:lvl1pPr>
          </a:lstStyle>
          <a:p>
            <a:pPr lvl="0"/>
            <a:r>
              <a:rPr lang="pl-PL" smtClean="0"/>
              <a:t>Kliknij, aby edytować style wzorca tekstu</a:t>
            </a:r>
          </a:p>
        </p:txBody>
      </p:sp>
      <p:sp>
        <p:nvSpPr>
          <p:cNvPr id="26" name="Text Placeholder 13"/>
          <p:cNvSpPr>
            <a:spLocks noGrp="1"/>
          </p:cNvSpPr>
          <p:nvPr>
            <p:ph type="body" sz="quarter" idx="22"/>
          </p:nvPr>
        </p:nvSpPr>
        <p:spPr>
          <a:xfrm>
            <a:off x="9398000" y="6096000"/>
            <a:ext cx="2590800" cy="1371600"/>
          </a:xfrm>
          <a:prstGeom prst="rect">
            <a:avLst/>
          </a:prstGeom>
        </p:spPr>
        <p:txBody>
          <a:bodyPr vert="horz"/>
          <a:lstStyle>
            <a:lvl1pPr algn="ctr">
              <a:defRPr sz="5000" b="1" i="0">
                <a:solidFill>
                  <a:srgbClr val="0065B3"/>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4226524113"/>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ajd dzielący">
    <p:bg>
      <p:bgPr>
        <a:solidFill>
          <a:srgbClr val="FFFFFF"/>
        </a:solidFill>
        <a:effectLst/>
      </p:bgPr>
    </p:bg>
    <p:spTree>
      <p:nvGrpSpPr>
        <p:cNvPr id="1" name=""/>
        <p:cNvGrpSpPr/>
        <p:nvPr/>
      </p:nvGrpSpPr>
      <p:grpSpPr>
        <a:xfrm>
          <a:off x="0" y="0"/>
          <a:ext cx="0" cy="0"/>
          <a:chOff x="0" y="0"/>
          <a:chExt cx="0" cy="0"/>
        </a:xfrm>
      </p:grpSpPr>
      <p:pic>
        <p:nvPicPr>
          <p:cNvPr id="5" name="Obraz 1"/>
          <p:cNvPicPr>
            <a:picLocks noChangeAspect="1"/>
          </p:cNvPicPr>
          <p:nvPr userDrawn="1"/>
        </p:nvPicPr>
        <p:blipFill>
          <a:blip r:embed="rId2">
            <a:extLst>
              <a:ext uri="{28A0092B-C50C-407E-A947-70E740481C1C}">
                <a14:useLocalDpi xmlns="" xmlns:a14="http://schemas.microsoft.com/office/drawing/2010/main" val="0"/>
              </a:ext>
            </a:extLst>
          </a:blip>
          <a:srcRect/>
          <a:stretch>
            <a:fillRect/>
          </a:stretch>
        </p:blipFill>
        <p:spPr bwMode="auto">
          <a:xfrm>
            <a:off x="10795000" y="8001000"/>
            <a:ext cx="2209800" cy="2209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2" name="Text Placeholder 21"/>
          <p:cNvSpPr>
            <a:spLocks noGrp="1"/>
          </p:cNvSpPr>
          <p:nvPr>
            <p:ph type="body" sz="quarter" idx="16"/>
          </p:nvPr>
        </p:nvSpPr>
        <p:spPr>
          <a:xfrm>
            <a:off x="10414000" y="0"/>
            <a:ext cx="2590800" cy="2590800"/>
          </a:xfrm>
          <a:prstGeom prst="rect">
            <a:avLst/>
          </a:prstGeom>
          <a:solidFill>
            <a:srgbClr val="F68121"/>
          </a:solidFill>
        </p:spPr>
        <p:txBody>
          <a:bodyPr vert="horz"/>
          <a:lstStyle>
            <a:lvl1pPr algn="ctr">
              <a:defRPr sz="15000" i="0">
                <a:solidFill>
                  <a:srgbClr val="FFFFFF"/>
                </a:solidFill>
                <a:latin typeface="Calibri Light" pitchFamily="34" charset="0"/>
                <a:cs typeface="Calibri Light" pitchFamily="34" charset="0"/>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pl-PL" smtClean="0"/>
              <a:t>Kliknij, aby edytować style wzorca tekstu</a:t>
            </a:r>
          </a:p>
        </p:txBody>
      </p:sp>
      <p:sp>
        <p:nvSpPr>
          <p:cNvPr id="10" name="Text Placeholder 9"/>
          <p:cNvSpPr>
            <a:spLocks noGrp="1"/>
          </p:cNvSpPr>
          <p:nvPr>
            <p:ph type="body" sz="quarter" idx="10"/>
          </p:nvPr>
        </p:nvSpPr>
        <p:spPr>
          <a:xfrm>
            <a:off x="1930400" y="2667000"/>
            <a:ext cx="7543800" cy="2057400"/>
          </a:xfrm>
          <a:prstGeom prst="rect">
            <a:avLst/>
          </a:prstGeom>
        </p:spPr>
        <p:txBody>
          <a:bodyPr vert="horz"/>
          <a:lstStyle>
            <a:lvl1pPr algn="ctr">
              <a:defRPr sz="12000"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14" name="Text Placeholder 13"/>
          <p:cNvSpPr>
            <a:spLocks noGrp="1"/>
          </p:cNvSpPr>
          <p:nvPr>
            <p:ph type="body" sz="quarter" idx="13"/>
          </p:nvPr>
        </p:nvSpPr>
        <p:spPr>
          <a:xfrm>
            <a:off x="1320800" y="3962400"/>
            <a:ext cx="8610600" cy="3657600"/>
          </a:xfrm>
          <a:prstGeom prst="rect">
            <a:avLst/>
          </a:prstGeom>
        </p:spPr>
        <p:txBody>
          <a:bodyPr vert="horz"/>
          <a:lstStyle>
            <a:lvl1pPr algn="ctr">
              <a:defRPr sz="20000" i="0">
                <a:solidFill>
                  <a:srgbClr val="0065B3"/>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2279316998"/>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slajd dzielący">
    <p:bg>
      <p:bgPr>
        <a:solidFill>
          <a:srgbClr val="FFFFFF"/>
        </a:solidFill>
        <a:effectLst/>
      </p:bgPr>
    </p:bg>
    <p:spTree>
      <p:nvGrpSpPr>
        <p:cNvPr id="1" name=""/>
        <p:cNvGrpSpPr/>
        <p:nvPr/>
      </p:nvGrpSpPr>
      <p:grpSpPr>
        <a:xfrm>
          <a:off x="0" y="0"/>
          <a:ext cx="0" cy="0"/>
          <a:chOff x="0" y="0"/>
          <a:chExt cx="0" cy="0"/>
        </a:xfrm>
      </p:grpSpPr>
      <p:pic>
        <p:nvPicPr>
          <p:cNvPr id="5" name="Obraz 1"/>
          <p:cNvPicPr>
            <a:picLocks noChangeAspect="1"/>
          </p:cNvPicPr>
          <p:nvPr userDrawn="1"/>
        </p:nvPicPr>
        <p:blipFill>
          <a:blip r:embed="rId2">
            <a:extLst>
              <a:ext uri="{28A0092B-C50C-407E-A947-70E740481C1C}">
                <a14:useLocalDpi xmlns="" xmlns:a14="http://schemas.microsoft.com/office/drawing/2010/main" val="0"/>
              </a:ext>
            </a:extLst>
          </a:blip>
          <a:srcRect/>
          <a:stretch>
            <a:fillRect/>
          </a:stretch>
        </p:blipFill>
        <p:spPr bwMode="auto">
          <a:xfrm>
            <a:off x="10795000" y="8001000"/>
            <a:ext cx="2209800" cy="2209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2" name="Text Placeholder 21"/>
          <p:cNvSpPr>
            <a:spLocks noGrp="1"/>
          </p:cNvSpPr>
          <p:nvPr>
            <p:ph type="body" sz="quarter" idx="16"/>
          </p:nvPr>
        </p:nvSpPr>
        <p:spPr>
          <a:xfrm>
            <a:off x="10414000" y="0"/>
            <a:ext cx="2590800" cy="2590800"/>
          </a:xfrm>
          <a:prstGeom prst="rect">
            <a:avLst/>
          </a:prstGeom>
          <a:solidFill>
            <a:srgbClr val="F68121"/>
          </a:solidFill>
        </p:spPr>
        <p:txBody>
          <a:bodyPr vert="horz"/>
          <a:lstStyle>
            <a:lvl1pPr algn="ctr">
              <a:defRPr sz="15000" i="0">
                <a:solidFill>
                  <a:srgbClr val="FFFFFF"/>
                </a:solidFill>
                <a:latin typeface="Calibri Light" pitchFamily="34" charset="0"/>
                <a:cs typeface="Calibri Light" pitchFamily="34" charset="0"/>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pl-PL" smtClean="0"/>
              <a:t>Kliknij, aby edytować style wzorca tekstu</a:t>
            </a:r>
          </a:p>
        </p:txBody>
      </p:sp>
      <p:sp>
        <p:nvSpPr>
          <p:cNvPr id="10" name="Text Placeholder 9"/>
          <p:cNvSpPr>
            <a:spLocks noGrp="1"/>
          </p:cNvSpPr>
          <p:nvPr>
            <p:ph type="body" sz="quarter" idx="10"/>
          </p:nvPr>
        </p:nvSpPr>
        <p:spPr>
          <a:xfrm>
            <a:off x="1930400" y="2667000"/>
            <a:ext cx="7543800" cy="2057400"/>
          </a:xfrm>
          <a:prstGeom prst="rect">
            <a:avLst/>
          </a:prstGeom>
        </p:spPr>
        <p:txBody>
          <a:bodyPr vert="horz"/>
          <a:lstStyle>
            <a:lvl1pPr algn="ctr">
              <a:defRPr sz="12000"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14" name="Text Placeholder 13"/>
          <p:cNvSpPr>
            <a:spLocks noGrp="1"/>
          </p:cNvSpPr>
          <p:nvPr>
            <p:ph type="body" sz="quarter" idx="13"/>
          </p:nvPr>
        </p:nvSpPr>
        <p:spPr>
          <a:xfrm>
            <a:off x="1320800" y="3962400"/>
            <a:ext cx="8610600" cy="3657600"/>
          </a:xfrm>
          <a:prstGeom prst="rect">
            <a:avLst/>
          </a:prstGeom>
        </p:spPr>
        <p:txBody>
          <a:bodyPr vert="horz"/>
          <a:lstStyle>
            <a:lvl1pPr algn="ctr">
              <a:defRPr sz="20000" i="0">
                <a:solidFill>
                  <a:srgbClr val="0065B3"/>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2753031796"/>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slajd dzielący">
    <p:bg>
      <p:bgPr>
        <a:solidFill>
          <a:srgbClr val="FFFFFF"/>
        </a:solidFill>
        <a:effectLst/>
      </p:bgPr>
    </p:bg>
    <p:spTree>
      <p:nvGrpSpPr>
        <p:cNvPr id="1" name=""/>
        <p:cNvGrpSpPr/>
        <p:nvPr/>
      </p:nvGrpSpPr>
      <p:grpSpPr>
        <a:xfrm>
          <a:off x="0" y="0"/>
          <a:ext cx="0" cy="0"/>
          <a:chOff x="0" y="0"/>
          <a:chExt cx="0" cy="0"/>
        </a:xfrm>
      </p:grpSpPr>
      <p:pic>
        <p:nvPicPr>
          <p:cNvPr id="5" name="Obraz 1"/>
          <p:cNvPicPr>
            <a:picLocks noChangeAspect="1"/>
          </p:cNvPicPr>
          <p:nvPr userDrawn="1"/>
        </p:nvPicPr>
        <p:blipFill>
          <a:blip r:embed="rId2">
            <a:extLst>
              <a:ext uri="{28A0092B-C50C-407E-A947-70E740481C1C}">
                <a14:useLocalDpi xmlns="" xmlns:a14="http://schemas.microsoft.com/office/drawing/2010/main" val="0"/>
              </a:ext>
            </a:extLst>
          </a:blip>
          <a:srcRect/>
          <a:stretch>
            <a:fillRect/>
          </a:stretch>
        </p:blipFill>
        <p:spPr bwMode="auto">
          <a:xfrm>
            <a:off x="10795000" y="8001000"/>
            <a:ext cx="2209800" cy="2209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2" name="Text Placeholder 21"/>
          <p:cNvSpPr>
            <a:spLocks noGrp="1"/>
          </p:cNvSpPr>
          <p:nvPr>
            <p:ph type="body" sz="quarter" idx="16"/>
          </p:nvPr>
        </p:nvSpPr>
        <p:spPr>
          <a:xfrm>
            <a:off x="10414000" y="0"/>
            <a:ext cx="2590800" cy="2590800"/>
          </a:xfrm>
          <a:prstGeom prst="rect">
            <a:avLst/>
          </a:prstGeom>
          <a:solidFill>
            <a:srgbClr val="F68121"/>
          </a:solidFill>
        </p:spPr>
        <p:txBody>
          <a:bodyPr vert="horz"/>
          <a:lstStyle>
            <a:lvl1pPr algn="ctr">
              <a:defRPr sz="15000" i="0">
                <a:solidFill>
                  <a:srgbClr val="FFFFFF"/>
                </a:solidFill>
                <a:latin typeface="Calibri Light" pitchFamily="34" charset="0"/>
                <a:cs typeface="Calibri Light" pitchFamily="34" charset="0"/>
              </a:defRPr>
            </a:lvl1pPr>
            <a:lvl2pPr>
              <a:defRPr>
                <a:solidFill>
                  <a:srgbClr val="FFFFFF"/>
                </a:solidFill>
              </a:defRPr>
            </a:lvl2pPr>
            <a:lvl3pPr>
              <a:defRPr>
                <a:solidFill>
                  <a:srgbClr val="FFFFFF"/>
                </a:solidFill>
              </a:defRPr>
            </a:lvl3pPr>
            <a:lvl4pPr>
              <a:defRPr>
                <a:solidFill>
                  <a:srgbClr val="FFFFFF"/>
                </a:solidFill>
              </a:defRPr>
            </a:lvl4pPr>
            <a:lvl5pPr>
              <a:defRPr>
                <a:solidFill>
                  <a:srgbClr val="FFFFFF"/>
                </a:solidFill>
              </a:defRPr>
            </a:lvl5pPr>
          </a:lstStyle>
          <a:p>
            <a:pPr lvl="0"/>
            <a:r>
              <a:rPr lang="pl-PL" smtClean="0"/>
              <a:t>Kliknij, aby edytować style wzorca tekstu</a:t>
            </a:r>
          </a:p>
        </p:txBody>
      </p:sp>
      <p:sp>
        <p:nvSpPr>
          <p:cNvPr id="10" name="Text Placeholder 9"/>
          <p:cNvSpPr>
            <a:spLocks noGrp="1"/>
          </p:cNvSpPr>
          <p:nvPr>
            <p:ph type="body" sz="quarter" idx="10"/>
          </p:nvPr>
        </p:nvSpPr>
        <p:spPr>
          <a:xfrm>
            <a:off x="1930400" y="2667000"/>
            <a:ext cx="7543800" cy="2057400"/>
          </a:xfrm>
          <a:prstGeom prst="rect">
            <a:avLst/>
          </a:prstGeom>
        </p:spPr>
        <p:txBody>
          <a:bodyPr vert="horz"/>
          <a:lstStyle>
            <a:lvl1pPr algn="ctr">
              <a:defRPr sz="12000" i="0" baseline="0">
                <a:solidFill>
                  <a:schemeClr val="tx1"/>
                </a:solidFill>
                <a:latin typeface="Calibri Light" pitchFamily="34" charset="0"/>
                <a:cs typeface="Calibri Light" pitchFamily="34" charset="0"/>
              </a:defRPr>
            </a:lvl1pPr>
          </a:lstStyle>
          <a:p>
            <a:pPr lvl="0"/>
            <a:r>
              <a:rPr lang="pl-PL" smtClean="0"/>
              <a:t>Kliknij, aby edytować style wzorca tekstu</a:t>
            </a:r>
          </a:p>
        </p:txBody>
      </p:sp>
      <p:sp>
        <p:nvSpPr>
          <p:cNvPr id="14" name="Text Placeholder 13"/>
          <p:cNvSpPr>
            <a:spLocks noGrp="1"/>
          </p:cNvSpPr>
          <p:nvPr>
            <p:ph type="body" sz="quarter" idx="13"/>
          </p:nvPr>
        </p:nvSpPr>
        <p:spPr>
          <a:xfrm>
            <a:off x="1320800" y="3962400"/>
            <a:ext cx="8610600" cy="3657600"/>
          </a:xfrm>
          <a:prstGeom prst="rect">
            <a:avLst/>
          </a:prstGeom>
        </p:spPr>
        <p:txBody>
          <a:bodyPr vert="horz"/>
          <a:lstStyle>
            <a:lvl1pPr algn="ctr">
              <a:defRPr sz="20000" i="0">
                <a:solidFill>
                  <a:srgbClr val="0065B3"/>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114071762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najważniejsze - blok i tło NIEBIESKIE">
    <p:spTree>
      <p:nvGrpSpPr>
        <p:cNvPr id="1" name=""/>
        <p:cNvGrpSpPr/>
        <p:nvPr/>
      </p:nvGrpSpPr>
      <p:grpSpPr>
        <a:xfrm>
          <a:off x="0" y="0"/>
          <a:ext cx="0" cy="0"/>
          <a:chOff x="0" y="0"/>
          <a:chExt cx="0" cy="0"/>
        </a:xfrm>
      </p:grpSpPr>
      <p:sp>
        <p:nvSpPr>
          <p:cNvPr id="14" name="Text Placeholder 13"/>
          <p:cNvSpPr>
            <a:spLocks noGrp="1"/>
          </p:cNvSpPr>
          <p:nvPr>
            <p:ph type="body" sz="quarter" idx="13"/>
          </p:nvPr>
        </p:nvSpPr>
        <p:spPr>
          <a:xfrm>
            <a:off x="0" y="3429000"/>
            <a:ext cx="13004800" cy="2362200"/>
          </a:xfrm>
          <a:prstGeom prst="rect">
            <a:avLst/>
          </a:prstGeom>
        </p:spPr>
        <p:txBody>
          <a:bodyPr vert="horz"/>
          <a:lstStyle>
            <a:lvl1pPr algn="ctr">
              <a:defRPr sz="14400">
                <a:solidFill>
                  <a:srgbClr val="FFFFFF"/>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1199126811"/>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najważniejsze - blok BIAŁY 2">
    <p:bg>
      <p:bgPr>
        <a:solidFill>
          <a:srgbClr val="FFFFFF"/>
        </a:solidFill>
        <a:effectLst/>
      </p:bgPr>
    </p:bg>
    <p:spTree>
      <p:nvGrpSpPr>
        <p:cNvPr id="1" name=""/>
        <p:cNvGrpSpPr/>
        <p:nvPr/>
      </p:nvGrpSpPr>
      <p:grpSpPr>
        <a:xfrm>
          <a:off x="0" y="0"/>
          <a:ext cx="0" cy="0"/>
          <a:chOff x="0" y="0"/>
          <a:chExt cx="0" cy="0"/>
        </a:xfrm>
      </p:grpSpPr>
      <p:sp>
        <p:nvSpPr>
          <p:cNvPr id="14" name="Text Placeholder 13"/>
          <p:cNvSpPr>
            <a:spLocks noGrp="1"/>
          </p:cNvSpPr>
          <p:nvPr>
            <p:ph type="body" sz="quarter" idx="13"/>
          </p:nvPr>
        </p:nvSpPr>
        <p:spPr>
          <a:xfrm>
            <a:off x="0" y="3429000"/>
            <a:ext cx="13004800" cy="2362200"/>
          </a:xfrm>
          <a:prstGeom prst="rect">
            <a:avLst/>
          </a:prstGeom>
        </p:spPr>
        <p:txBody>
          <a:bodyPr vert="horz"/>
          <a:lstStyle>
            <a:lvl1pPr algn="ctr">
              <a:defRPr sz="14400">
                <a:solidFill>
                  <a:srgbClr val="F68121"/>
                </a:solidFill>
                <a:latin typeface="Calibri Light" pitchFamily="34" charset="0"/>
                <a:cs typeface="Calibri Light" pitchFamily="34" charset="0"/>
              </a:defRPr>
            </a:lvl1pPr>
          </a:lstStyle>
          <a:p>
            <a:pPr lvl="0"/>
            <a:r>
              <a:rPr lang="pl-PL" smtClean="0"/>
              <a:t>Kliknij, aby edytować style wzorca tekstu</a:t>
            </a:r>
          </a:p>
        </p:txBody>
      </p:sp>
    </p:spTree>
    <p:extLst>
      <p:ext uri="{BB962C8B-B14F-4D97-AF65-F5344CB8AC3E}">
        <p14:creationId xmlns="" xmlns:p14="http://schemas.microsoft.com/office/powerpoint/2010/main" val="3103982245"/>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5B3"/>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8744" r:id="rId1"/>
    <p:sldLayoutId id="2147488745" r:id="rId2"/>
    <p:sldLayoutId id="2147488746" r:id="rId3"/>
    <p:sldLayoutId id="2147488747" r:id="rId4"/>
    <p:sldLayoutId id="2147488748" r:id="rId5"/>
    <p:sldLayoutId id="2147488749" r:id="rId6"/>
    <p:sldLayoutId id="2147488750" r:id="rId7"/>
    <p:sldLayoutId id="2147488736" r:id="rId8"/>
    <p:sldLayoutId id="2147488751" r:id="rId9"/>
    <p:sldLayoutId id="2147488737" r:id="rId10"/>
    <p:sldLayoutId id="2147488752" r:id="rId11"/>
    <p:sldLayoutId id="2147488738" r:id="rId12"/>
    <p:sldLayoutId id="2147488753" r:id="rId13"/>
    <p:sldLayoutId id="2147488754" r:id="rId14"/>
    <p:sldLayoutId id="2147488739" r:id="rId15"/>
    <p:sldLayoutId id="2147488755" r:id="rId16"/>
    <p:sldLayoutId id="2147488756" r:id="rId17"/>
    <p:sldLayoutId id="2147488757" r:id="rId18"/>
    <p:sldLayoutId id="2147488758" r:id="rId19"/>
    <p:sldLayoutId id="2147488759" r:id="rId20"/>
    <p:sldLayoutId id="2147488760" r:id="rId21"/>
    <p:sldLayoutId id="2147488761" r:id="rId22"/>
    <p:sldLayoutId id="2147488762" r:id="rId23"/>
    <p:sldLayoutId id="2147488740" r:id="rId24"/>
    <p:sldLayoutId id="2147488741" r:id="rId25"/>
    <p:sldLayoutId id="2147488763" r:id="rId26"/>
    <p:sldLayoutId id="2147488764" r:id="rId27"/>
    <p:sldLayoutId id="2147488742" r:id="rId28"/>
    <p:sldLayoutId id="2147488765" r:id="rId29"/>
    <p:sldLayoutId id="2147488743" r:id="rId30"/>
    <p:sldLayoutId id="2147488766" r:id="rId31"/>
    <p:sldLayoutId id="2147488767" r:id="rId32"/>
    <p:sldLayoutId id="2147488768" r:id="rId33"/>
  </p:sldLayoutIdLst>
  <p:transition/>
  <p:txStyles>
    <p:titleStyle>
      <a:lvl1pPr algn="ctr" rtl="0" eaLnBrk="0" fontAlgn="base" hangingPunct="0">
        <a:spcBef>
          <a:spcPct val="0"/>
        </a:spcBef>
        <a:spcAft>
          <a:spcPct val="0"/>
        </a:spcAft>
        <a:defRPr kumimoji="1" sz="28800">
          <a:solidFill>
            <a:schemeClr val="tx1"/>
          </a:solidFill>
          <a:latin typeface="+mj-lt"/>
          <a:ea typeface="+mj-ea"/>
          <a:cs typeface="+mj-cs"/>
          <a:sym typeface="Bebas Neue" charset="0"/>
        </a:defRPr>
      </a:lvl1pPr>
      <a:lvl2pPr algn="ctr" rtl="0" eaLnBrk="0" fontAlgn="base" hangingPunct="0">
        <a:spcBef>
          <a:spcPct val="0"/>
        </a:spcBef>
        <a:spcAft>
          <a:spcPct val="0"/>
        </a:spcAft>
        <a:defRPr kumimoji="1" sz="28800">
          <a:solidFill>
            <a:schemeClr val="tx1"/>
          </a:solidFill>
          <a:latin typeface="Bebas Neue" charset="0"/>
          <a:ea typeface="ヒラギノ角ゴ ProN W3" charset="0"/>
          <a:cs typeface="ヒラギノ角ゴ ProN W3" charset="0"/>
          <a:sym typeface="Bebas Neue" charset="0"/>
        </a:defRPr>
      </a:lvl2pPr>
      <a:lvl3pPr algn="ctr" rtl="0" eaLnBrk="0" fontAlgn="base" hangingPunct="0">
        <a:spcBef>
          <a:spcPct val="0"/>
        </a:spcBef>
        <a:spcAft>
          <a:spcPct val="0"/>
        </a:spcAft>
        <a:defRPr kumimoji="1" sz="28800">
          <a:solidFill>
            <a:schemeClr val="tx1"/>
          </a:solidFill>
          <a:latin typeface="Bebas Neue" charset="0"/>
          <a:ea typeface="ヒラギノ角ゴ ProN W3" charset="0"/>
          <a:cs typeface="ヒラギノ角ゴ ProN W3" charset="0"/>
          <a:sym typeface="Bebas Neue" charset="0"/>
        </a:defRPr>
      </a:lvl3pPr>
      <a:lvl4pPr algn="ctr" rtl="0" eaLnBrk="0" fontAlgn="base" hangingPunct="0">
        <a:spcBef>
          <a:spcPct val="0"/>
        </a:spcBef>
        <a:spcAft>
          <a:spcPct val="0"/>
        </a:spcAft>
        <a:defRPr kumimoji="1" sz="28800">
          <a:solidFill>
            <a:schemeClr val="tx1"/>
          </a:solidFill>
          <a:latin typeface="Bebas Neue" charset="0"/>
          <a:ea typeface="ヒラギノ角ゴ ProN W3" charset="0"/>
          <a:cs typeface="ヒラギノ角ゴ ProN W3" charset="0"/>
          <a:sym typeface="Bebas Neue" charset="0"/>
        </a:defRPr>
      </a:lvl4pPr>
      <a:lvl5pPr algn="ctr" rtl="0" eaLnBrk="0" fontAlgn="base" hangingPunct="0">
        <a:spcBef>
          <a:spcPct val="0"/>
        </a:spcBef>
        <a:spcAft>
          <a:spcPct val="0"/>
        </a:spcAft>
        <a:defRPr kumimoji="1" sz="28800">
          <a:solidFill>
            <a:schemeClr val="tx1"/>
          </a:solidFill>
          <a:latin typeface="Bebas Neue" charset="0"/>
          <a:ea typeface="ヒラギノ角ゴ ProN W3" charset="0"/>
          <a:cs typeface="ヒラギノ角ゴ ProN W3" charset="0"/>
          <a:sym typeface="Bebas Neue" charset="0"/>
        </a:defRPr>
      </a:lvl5pPr>
      <a:lvl6pPr marL="457200" algn="ctr" rtl="0" eaLnBrk="1" fontAlgn="base" hangingPunct="1">
        <a:spcBef>
          <a:spcPct val="0"/>
        </a:spcBef>
        <a:spcAft>
          <a:spcPct val="0"/>
        </a:spcAft>
        <a:defRPr sz="28800">
          <a:solidFill>
            <a:schemeClr val="tx1"/>
          </a:solidFill>
          <a:latin typeface="Bebas Neue" charset="0"/>
          <a:ea typeface="ヒラギノ角ゴ ProN W3" charset="0"/>
          <a:cs typeface="ヒラギノ角ゴ ProN W3" charset="0"/>
          <a:sym typeface="Bebas Neue" charset="0"/>
        </a:defRPr>
      </a:lvl6pPr>
      <a:lvl7pPr marL="914400" algn="ctr" rtl="0" eaLnBrk="1" fontAlgn="base" hangingPunct="1">
        <a:spcBef>
          <a:spcPct val="0"/>
        </a:spcBef>
        <a:spcAft>
          <a:spcPct val="0"/>
        </a:spcAft>
        <a:defRPr sz="28800">
          <a:solidFill>
            <a:schemeClr val="tx1"/>
          </a:solidFill>
          <a:latin typeface="Bebas Neue" charset="0"/>
          <a:ea typeface="ヒラギノ角ゴ ProN W3" charset="0"/>
          <a:cs typeface="ヒラギノ角ゴ ProN W3" charset="0"/>
          <a:sym typeface="Bebas Neue" charset="0"/>
        </a:defRPr>
      </a:lvl7pPr>
      <a:lvl8pPr marL="1371600" algn="ctr" rtl="0" eaLnBrk="1" fontAlgn="base" hangingPunct="1">
        <a:spcBef>
          <a:spcPct val="0"/>
        </a:spcBef>
        <a:spcAft>
          <a:spcPct val="0"/>
        </a:spcAft>
        <a:defRPr sz="28800">
          <a:solidFill>
            <a:schemeClr val="tx1"/>
          </a:solidFill>
          <a:latin typeface="Bebas Neue" charset="0"/>
          <a:ea typeface="ヒラギノ角ゴ ProN W3" charset="0"/>
          <a:cs typeface="ヒラギノ角ゴ ProN W3" charset="0"/>
          <a:sym typeface="Bebas Neue" charset="0"/>
        </a:defRPr>
      </a:lvl8pPr>
      <a:lvl9pPr marL="1828800" algn="ctr" rtl="0" eaLnBrk="1" fontAlgn="base" hangingPunct="1">
        <a:spcBef>
          <a:spcPct val="0"/>
        </a:spcBef>
        <a:spcAft>
          <a:spcPct val="0"/>
        </a:spcAft>
        <a:defRPr sz="28800">
          <a:solidFill>
            <a:schemeClr val="tx1"/>
          </a:solidFill>
          <a:latin typeface="Bebas Neue" charset="0"/>
          <a:ea typeface="ヒラギノ角ゴ ProN W3" charset="0"/>
          <a:cs typeface="ヒラギノ角ゴ ProN W3" charset="0"/>
          <a:sym typeface="Bebas Neue" charset="0"/>
        </a:defRPr>
      </a:lvl9pPr>
    </p:titleStyle>
    <p:bodyStyle>
      <a:lvl1pPr marL="342900" indent="-342900" algn="l" rtl="0" eaLnBrk="0" fontAlgn="base" hangingPunct="0">
        <a:spcBef>
          <a:spcPts val="1100"/>
        </a:spcBef>
        <a:spcAft>
          <a:spcPct val="0"/>
        </a:spcAft>
        <a:defRPr kumimoji="1" sz="4400">
          <a:solidFill>
            <a:srgbClr val="FFFFFF"/>
          </a:solidFill>
          <a:latin typeface="+mn-lt"/>
          <a:ea typeface="+mn-ea"/>
          <a:cs typeface="+mn-cs"/>
          <a:sym typeface="Lobster Two Italic" charset="0"/>
        </a:defRPr>
      </a:lvl1pPr>
      <a:lvl2pPr marL="647700" indent="-190500" algn="l" rtl="0" eaLnBrk="0" fontAlgn="base" hangingPunct="0">
        <a:spcBef>
          <a:spcPts val="1000"/>
        </a:spcBef>
        <a:spcAft>
          <a:spcPct val="0"/>
        </a:spcAft>
        <a:defRPr kumimoji="1" sz="3800">
          <a:solidFill>
            <a:srgbClr val="FFFFFF"/>
          </a:solidFill>
          <a:latin typeface="+mn-lt"/>
          <a:ea typeface="+mn-ea"/>
          <a:cs typeface="+mn-cs"/>
          <a:sym typeface="Lobster Two Italic" charset="0"/>
        </a:defRPr>
      </a:lvl2pPr>
      <a:lvl3pPr marL="1295400" indent="-381000" algn="l" rtl="0" eaLnBrk="0" fontAlgn="base" hangingPunct="0">
        <a:spcBef>
          <a:spcPts val="800"/>
        </a:spcBef>
        <a:spcAft>
          <a:spcPct val="0"/>
        </a:spcAft>
        <a:defRPr kumimoji="1" sz="3400">
          <a:solidFill>
            <a:srgbClr val="FFFFFF"/>
          </a:solidFill>
          <a:latin typeface="+mn-lt"/>
          <a:ea typeface="+mn-ea"/>
          <a:cs typeface="+mn-cs"/>
          <a:sym typeface="Lobster Two Italic" charset="0"/>
        </a:defRPr>
      </a:lvl3pPr>
      <a:lvl4pPr marL="1955800" indent="-5842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4pPr>
      <a:lvl5pPr marL="2603500" indent="-7747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5pPr>
      <a:lvl6pPr marL="3060700" algn="l" rtl="0" eaLnBrk="1" fontAlgn="base" hangingPunct="1">
        <a:spcBef>
          <a:spcPts val="700"/>
        </a:spcBef>
        <a:spcAft>
          <a:spcPct val="0"/>
        </a:spcAft>
        <a:defRPr sz="2800">
          <a:solidFill>
            <a:srgbClr val="FFFFFF"/>
          </a:solidFill>
          <a:latin typeface="+mn-lt"/>
          <a:ea typeface="+mn-ea"/>
          <a:cs typeface="+mn-cs"/>
          <a:sym typeface="Lobster Two Italic" charset="0"/>
        </a:defRPr>
      </a:lvl6pPr>
      <a:lvl7pPr marL="3517900" algn="l" rtl="0" eaLnBrk="1" fontAlgn="base" hangingPunct="1">
        <a:spcBef>
          <a:spcPts val="700"/>
        </a:spcBef>
        <a:spcAft>
          <a:spcPct val="0"/>
        </a:spcAft>
        <a:defRPr sz="2800">
          <a:solidFill>
            <a:srgbClr val="FFFFFF"/>
          </a:solidFill>
          <a:latin typeface="+mn-lt"/>
          <a:ea typeface="+mn-ea"/>
          <a:cs typeface="+mn-cs"/>
          <a:sym typeface="Lobster Two Italic" charset="0"/>
        </a:defRPr>
      </a:lvl7pPr>
      <a:lvl8pPr marL="3975100" algn="l" rtl="0" eaLnBrk="1" fontAlgn="base" hangingPunct="1">
        <a:spcBef>
          <a:spcPts val="700"/>
        </a:spcBef>
        <a:spcAft>
          <a:spcPct val="0"/>
        </a:spcAft>
        <a:defRPr sz="2800">
          <a:solidFill>
            <a:srgbClr val="FFFFFF"/>
          </a:solidFill>
          <a:latin typeface="+mn-lt"/>
          <a:ea typeface="+mn-ea"/>
          <a:cs typeface="+mn-cs"/>
          <a:sym typeface="Lobster Two Italic" charset="0"/>
        </a:defRPr>
      </a:lvl8pPr>
      <a:lvl9pPr marL="4432300" algn="l" rtl="0" eaLnBrk="1" fontAlgn="base" hangingPunct="1">
        <a:spcBef>
          <a:spcPts val="700"/>
        </a:spcBef>
        <a:spcAft>
          <a:spcPct val="0"/>
        </a:spcAft>
        <a:defRPr sz="2800">
          <a:solidFill>
            <a:srgbClr val="FFFFFF"/>
          </a:solidFill>
          <a:latin typeface="+mn-lt"/>
          <a:ea typeface="+mn-ea"/>
          <a:cs typeface="+mn-cs"/>
          <a:sym typeface="Lobster Two Italic"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hyperlink" Target="http://www.swietokrzyskiegranty.pl/" TargetMode="External"/><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5.xml"/><Relationship Id="rId4" Type="http://schemas.openxmlformats.org/officeDocument/2006/relationships/hyperlink" Target="mailto:centrum@artwinski.org.pl"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33.xml"/><Relationship Id="rId4" Type="http://schemas.openxmlformats.org/officeDocument/2006/relationships/hyperlink" Target="http://www.swietokrzyskiegranty.pl/"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31.xml"/><Relationship Id="rId5" Type="http://schemas.openxmlformats.org/officeDocument/2006/relationships/image" Target="../media/image10.jpe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Symbol zastępczy tekstu 2"/>
          <p:cNvSpPr>
            <a:spLocks noGrp="1"/>
          </p:cNvSpPr>
          <p:nvPr>
            <p:ph type="body" sz="quarter" idx="13"/>
          </p:nvPr>
        </p:nvSpPr>
        <p:spPr bwMode="auto">
          <a:xfrm>
            <a:off x="0" y="3035300"/>
            <a:ext cx="13017500" cy="3962400"/>
          </a:xfrm>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ctr" anchorCtr="1" compatLnSpc="1">
            <a:prstTxWarp prst="textNoShape">
              <a:avLst/>
            </a:prstTxWarp>
          </a:bodyPr>
          <a:lstStyle/>
          <a:p>
            <a:pPr marL="0" indent="0" eaLnBrk="1" hangingPunct="1"/>
            <a:r>
              <a:rPr lang="pl-PL" sz="4000" dirty="0" smtClean="0"/>
              <a:t>PROGRAM FUNDUSZ INICJATYW OBYWATELSKICH</a:t>
            </a:r>
            <a:br>
              <a:rPr lang="pl-PL" sz="4000" dirty="0" smtClean="0"/>
            </a:br>
            <a:r>
              <a:rPr lang="pl-PL" sz="4000" dirty="0" smtClean="0"/>
              <a:t>„</a:t>
            </a:r>
            <a:r>
              <a:rPr lang="pl-PL" sz="4000" b="1" dirty="0" smtClean="0"/>
              <a:t>Świętokrzyski Fundusz Lokalny</a:t>
            </a:r>
            <a:r>
              <a:rPr lang="pl-PL" sz="4000" dirty="0" smtClean="0"/>
              <a:t>”</a:t>
            </a:r>
            <a:br>
              <a:rPr lang="pl-PL" sz="4000" dirty="0" smtClean="0"/>
            </a:br>
            <a:r>
              <a:rPr lang="pl-PL" sz="4000" dirty="0" smtClean="0"/>
              <a:t>2020 </a:t>
            </a:r>
            <a:r>
              <a:rPr lang="pl-PL" sz="4000" dirty="0" err="1" smtClean="0"/>
              <a:t>r</a:t>
            </a:r>
            <a:endParaRPr lang="pl-PL" sz="4000" dirty="0" smtClean="0"/>
          </a:p>
          <a:p>
            <a:pPr marL="0" indent="0" eaLnBrk="1" hangingPunct="1"/>
            <a:endParaRPr kumimoji="0" lang="pl-PL" altLang="pl-PL" sz="4000" dirty="0" smtClean="0"/>
          </a:p>
        </p:txBody>
      </p:sp>
      <p:pic>
        <p:nvPicPr>
          <p:cNvPr id="1027" name="Picture 3" descr="C:\Users\User\Desktop\gotowe FIO\Logo-podstawowe.-Kolor.-PNG.png"/>
          <p:cNvPicPr>
            <a:picLocks noChangeAspect="1" noChangeArrowheads="1"/>
          </p:cNvPicPr>
          <p:nvPr/>
        </p:nvPicPr>
        <p:blipFill>
          <a:blip r:embed="rId3"/>
          <a:srcRect/>
          <a:stretch>
            <a:fillRect/>
          </a:stretch>
        </p:blipFill>
        <p:spPr bwMode="auto">
          <a:xfrm>
            <a:off x="6859590" y="7156115"/>
            <a:ext cx="4078083" cy="2363806"/>
          </a:xfrm>
          <a:prstGeom prst="rect">
            <a:avLst/>
          </a:prstGeom>
          <a:noFill/>
        </p:spPr>
      </p:pic>
      <p:pic>
        <p:nvPicPr>
          <p:cNvPr id="1028" name="Picture 4" descr="C:\Users\User\Desktop\gotowe FIO\logo_FiSA.png"/>
          <p:cNvPicPr>
            <a:picLocks noChangeAspect="1" noChangeArrowheads="1"/>
          </p:cNvPicPr>
          <p:nvPr/>
        </p:nvPicPr>
        <p:blipFill>
          <a:blip r:embed="rId4"/>
          <a:srcRect/>
          <a:stretch>
            <a:fillRect/>
          </a:stretch>
        </p:blipFill>
        <p:spPr bwMode="auto">
          <a:xfrm>
            <a:off x="644484" y="590520"/>
            <a:ext cx="4000528" cy="1857388"/>
          </a:xfrm>
          <a:prstGeom prst="rect">
            <a:avLst/>
          </a:prstGeom>
          <a:noFill/>
        </p:spPr>
      </p:pic>
      <p:pic>
        <p:nvPicPr>
          <p:cNvPr id="1029" name="Picture 5" descr="C:\Users\User\Desktop\gotowe FIO\Program-Fundusz-Inicjatyw-Obywatelskich.png"/>
          <p:cNvPicPr>
            <a:picLocks noChangeAspect="1" noChangeArrowheads="1"/>
          </p:cNvPicPr>
          <p:nvPr/>
        </p:nvPicPr>
        <p:blipFill>
          <a:blip r:embed="rId5"/>
          <a:srcRect/>
          <a:stretch>
            <a:fillRect/>
          </a:stretch>
        </p:blipFill>
        <p:spPr bwMode="auto">
          <a:xfrm>
            <a:off x="309712" y="7240153"/>
            <a:ext cx="5451788" cy="2272988"/>
          </a:xfrm>
          <a:prstGeom prst="rect">
            <a:avLst/>
          </a:prstGeom>
          <a:noFill/>
        </p:spPr>
      </p:pic>
      <p:pic>
        <p:nvPicPr>
          <p:cNvPr id="1030" name="Picture 6" descr="C:\Users\User\Desktop\gotowe FIO\sfl_logo_v03.png"/>
          <p:cNvPicPr>
            <a:picLocks noChangeAspect="1" noChangeArrowheads="1"/>
          </p:cNvPicPr>
          <p:nvPr/>
        </p:nvPicPr>
        <p:blipFill>
          <a:blip r:embed="rId6"/>
          <a:srcRect/>
          <a:stretch>
            <a:fillRect/>
          </a:stretch>
        </p:blipFill>
        <p:spPr bwMode="auto">
          <a:xfrm>
            <a:off x="6859590" y="876272"/>
            <a:ext cx="3929090" cy="1928826"/>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Text Placeholder 13"/>
          <p:cNvSpPr>
            <a:spLocks noGrp="1"/>
          </p:cNvSpPr>
          <p:nvPr>
            <p:ph type="body" sz="quarter" idx="16"/>
          </p:nvPr>
        </p:nvSpPr>
        <p:spPr bwMode="auto">
          <a:xfrm>
            <a:off x="0" y="0"/>
            <a:ext cx="13004800" cy="1733528"/>
          </a:xfrm>
          <a:solidFill>
            <a:srgbClr val="0070C0"/>
          </a:solidFill>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sz="4800" b="1" dirty="0" smtClean="0">
                <a:solidFill>
                  <a:schemeClr val="tx1"/>
                </a:solidFill>
                <a:latin typeface="+mn-lt"/>
              </a:rPr>
              <a:t>KTO MOŻE ZOSTAĆ PATRONEM? </a:t>
            </a:r>
            <a:endParaRPr lang="en-US" altLang="pl-PL" sz="4800" b="1" dirty="0" smtClean="0">
              <a:solidFill>
                <a:schemeClr val="tx1"/>
              </a:solidFill>
              <a:latin typeface="+mn-lt"/>
            </a:endParaRPr>
          </a:p>
        </p:txBody>
      </p:sp>
      <p:sp>
        <p:nvSpPr>
          <p:cNvPr id="26627" name="Symbol zastępczy tekstu 1"/>
          <p:cNvSpPr>
            <a:spLocks noGrp="1"/>
          </p:cNvSpPr>
          <p:nvPr>
            <p:ph type="body" sz="quarter" idx="10"/>
          </p:nvPr>
        </p:nvSpPr>
        <p:spPr bwMode="auto">
          <a:xfrm>
            <a:off x="50800" y="1733528"/>
            <a:ext cx="12903200" cy="989872"/>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lvl="0" indent="0" algn="l"/>
            <a:r>
              <a:rPr kumimoji="0" lang="pl-PL" sz="6000" b="1" dirty="0" smtClean="0">
                <a:solidFill>
                  <a:srgbClr val="F68121"/>
                </a:solidFill>
                <a:latin typeface="Times New Roman" pitchFamily="18" charset="0"/>
                <a:ea typeface="SimSun" pitchFamily="2" charset="-122"/>
                <a:cs typeface="Times New Roman" pitchFamily="18" charset="0"/>
              </a:rPr>
              <a:t>	Patron</a:t>
            </a:r>
          </a:p>
          <a:p>
            <a:pPr marL="0" indent="0"/>
            <a:r>
              <a:rPr lang="pl-PL" sz="5400" dirty="0" smtClean="0"/>
              <a:t/>
            </a:r>
            <a:br>
              <a:rPr lang="pl-PL" sz="5400" dirty="0" smtClean="0"/>
            </a:br>
            <a:endParaRPr lang="pl-PL" altLang="pl-PL" sz="5400" dirty="0" smtClean="0"/>
          </a:p>
        </p:txBody>
      </p:sp>
      <p:sp>
        <p:nvSpPr>
          <p:cNvPr id="7" name="pole tekstowe 6"/>
          <p:cNvSpPr txBox="1"/>
          <p:nvPr/>
        </p:nvSpPr>
        <p:spPr>
          <a:xfrm>
            <a:off x="345516" y="2572544"/>
            <a:ext cx="12574630" cy="6986528"/>
          </a:xfrm>
          <a:prstGeom prst="rect">
            <a:avLst/>
          </a:prstGeom>
          <a:blipFill dpi="0" rotWithShape="1">
            <a:blip r:embed="rId2">
              <a:alphaModFix amt="81000"/>
            </a:blip>
            <a:srcRect/>
            <a:stretch>
              <a:fillRect l="-15000" t="-21000" r="-46000"/>
            </a:stretch>
          </a:blipFill>
        </p:spPr>
        <p:txBody>
          <a:bodyPr wrap="square" rtlCol="0">
            <a:spAutoFit/>
          </a:bodyPr>
          <a:lstStyle/>
          <a:p>
            <a:pPr lvl="0" algn="just">
              <a:tabLst>
                <a:tab pos="-47625" algn="l"/>
              </a:tabLst>
            </a:pPr>
            <a:endParaRPr kumimoji="0" lang="pl-PL" sz="2400" b="1" dirty="0" smtClean="0">
              <a:solidFill>
                <a:schemeClr val="tx1"/>
              </a:solidFill>
              <a:latin typeface="Times New Roman" pitchFamily="18" charset="0"/>
              <a:ea typeface="SimSun" pitchFamily="2" charset="-122"/>
              <a:cs typeface="Times New Roman" pitchFamily="18" charset="0"/>
            </a:endParaRPr>
          </a:p>
          <a:p>
            <a:pPr lvl="0" algn="just">
              <a:tabLst>
                <a:tab pos="-47625" algn="l"/>
              </a:tabLst>
            </a:pPr>
            <a:endParaRPr kumimoji="0" lang="pl-PL" sz="3200" b="1" dirty="0" smtClean="0">
              <a:solidFill>
                <a:schemeClr val="tx1"/>
              </a:solidFill>
              <a:latin typeface="Times New Roman" pitchFamily="18" charset="0"/>
              <a:ea typeface="SimSun" pitchFamily="2" charset="-122"/>
              <a:cs typeface="Times New Roman" pitchFamily="18" charset="0"/>
            </a:endParaRPr>
          </a:p>
          <a:p>
            <a:pPr lvl="0">
              <a:tabLst>
                <a:tab pos="-47625" algn="l"/>
              </a:tabLst>
            </a:pPr>
            <a:r>
              <a:rPr kumimoji="0" lang="pl-PL" sz="3600" dirty="0" smtClean="0">
                <a:solidFill>
                  <a:schemeClr val="tx1"/>
                </a:solidFill>
                <a:latin typeface="Times New Roman" pitchFamily="18" charset="0"/>
                <a:ea typeface="SimSun" pitchFamily="2" charset="-122"/>
                <a:cs typeface="Times New Roman" pitchFamily="18" charset="0"/>
              </a:rPr>
              <a:t>Organizacja pozarządowa lub podmiot wymieniony  w ustawie </a:t>
            </a:r>
            <a:r>
              <a:rPr lang="pl-PL" sz="3600" dirty="0" smtClean="0">
                <a:latin typeface="Times New Roman" panose="02020603050405020304" pitchFamily="18" charset="0"/>
                <a:cs typeface="Times New Roman" panose="02020603050405020304" pitchFamily="18" charset="0"/>
              </a:rPr>
              <a:t>art. 3 ust. 3 </a:t>
            </a:r>
            <a:r>
              <a:rPr lang="pl-PL" sz="3600" dirty="0" err="1" smtClean="0">
                <a:latin typeface="Times New Roman" panose="02020603050405020304" pitchFamily="18" charset="0"/>
                <a:cs typeface="Times New Roman" panose="02020603050405020304" pitchFamily="18" charset="0"/>
              </a:rPr>
              <a:t>UoDPPioW</a:t>
            </a:r>
            <a:r>
              <a:rPr lang="pl-PL" sz="3600" dirty="0" smtClean="0"/>
              <a:t>, </a:t>
            </a:r>
            <a:r>
              <a:rPr kumimoji="0" lang="pl-PL" sz="3600" dirty="0" smtClean="0">
                <a:solidFill>
                  <a:schemeClr val="tx1"/>
                </a:solidFill>
                <a:latin typeface="Times New Roman" pitchFamily="18" charset="0"/>
                <a:ea typeface="SimSun" pitchFamily="2" charset="-122"/>
                <a:cs typeface="Times New Roman" pitchFamily="18" charset="0"/>
              </a:rPr>
              <a:t>o pożytku publicznym i o wolontariacie, z siedzibą na terenie województwa świętokrzyskiego. </a:t>
            </a:r>
          </a:p>
          <a:p>
            <a:pPr lvl="0" algn="just">
              <a:tabLst>
                <a:tab pos="-47625" algn="l"/>
              </a:tabLst>
            </a:pPr>
            <a:r>
              <a:rPr kumimoji="0" lang="pl-PL" sz="3600" dirty="0" smtClean="0">
                <a:solidFill>
                  <a:schemeClr val="tx1"/>
                </a:solidFill>
                <a:latin typeface="Times New Roman" pitchFamily="18" charset="0"/>
                <a:ea typeface="SimSun" pitchFamily="2" charset="-122"/>
                <a:cs typeface="Times New Roman" pitchFamily="18" charset="0"/>
              </a:rPr>
              <a:t> </a:t>
            </a:r>
          </a:p>
          <a:p>
            <a:pPr lvl="0" algn="just">
              <a:tabLst>
                <a:tab pos="-47625" algn="l"/>
              </a:tabLst>
            </a:pPr>
            <a:r>
              <a:rPr kumimoji="0" lang="pl-PL" sz="3600" dirty="0" smtClean="0">
                <a:solidFill>
                  <a:schemeClr val="tx1"/>
                </a:solidFill>
                <a:latin typeface="Times New Roman" pitchFamily="18" charset="0"/>
                <a:ea typeface="SimSun" pitchFamily="2" charset="-122"/>
                <a:cs typeface="Times New Roman" pitchFamily="18" charset="0"/>
              </a:rPr>
              <a:t>Patron składa ofertę w imieniu grupy nieformalnej i nie może samodzielnie ubiegać się o dotację. Patron nie musi spełniać kryteriów młodej organizacji pozarządowej</a:t>
            </a:r>
          </a:p>
          <a:p>
            <a:pPr lvl="0" algn="just">
              <a:tabLst>
                <a:tab pos="-47625" algn="l"/>
              </a:tabLst>
            </a:pPr>
            <a:endParaRPr kumimoji="0" lang="pl-PL" sz="3600" dirty="0" smtClean="0">
              <a:solidFill>
                <a:schemeClr val="tx1"/>
              </a:solidFill>
              <a:latin typeface="Times New Roman" pitchFamily="18" charset="0"/>
              <a:ea typeface="SimSun" pitchFamily="2" charset="-122"/>
              <a:cs typeface="Times New Roman" pitchFamily="18" charset="0"/>
            </a:endParaRPr>
          </a:p>
          <a:p>
            <a:pPr lvl="0" algn="just">
              <a:tabLst>
                <a:tab pos="-47625" algn="l"/>
              </a:tabLst>
            </a:pPr>
            <a:r>
              <a:rPr kumimoji="0" lang="pl-PL" sz="3600" dirty="0" smtClean="0">
                <a:solidFill>
                  <a:schemeClr val="tx1"/>
                </a:solidFill>
                <a:latin typeface="Times New Roman" pitchFamily="18" charset="0"/>
                <a:ea typeface="SimSun" pitchFamily="2" charset="-122"/>
                <a:cs typeface="Times New Roman" pitchFamily="18" charset="0"/>
              </a:rPr>
              <a:t>Organizacja może być Patronem dla więcej niż jednej oferty. </a:t>
            </a:r>
          </a:p>
          <a:p>
            <a:pPr lvl="0" algn="just">
              <a:tabLst>
                <a:tab pos="-47625" algn="l"/>
              </a:tabLst>
            </a:pPr>
            <a:r>
              <a:rPr kumimoji="0" lang="pl-PL" sz="3600" b="1" dirty="0" smtClean="0">
                <a:solidFill>
                  <a:schemeClr val="tx1"/>
                </a:solidFill>
                <a:latin typeface="Times New Roman" pitchFamily="18" charset="0"/>
                <a:ea typeface="SimSun" pitchFamily="2" charset="-122"/>
                <a:cs typeface="Times New Roman" pitchFamily="18" charset="0"/>
              </a:rPr>
              <a:t> </a:t>
            </a:r>
          </a:p>
          <a:p>
            <a:pPr lvl="0" algn="just">
              <a:tabLst>
                <a:tab pos="-47625" algn="l"/>
              </a:tabLst>
            </a:pPr>
            <a:r>
              <a:rPr kumimoji="0" lang="pl-PL" sz="3200" b="1" dirty="0" smtClean="0">
                <a:solidFill>
                  <a:schemeClr val="tx1"/>
                </a:solidFill>
                <a:latin typeface="Times New Roman" pitchFamily="18" charset="0"/>
                <a:ea typeface="SimSun" pitchFamily="2" charset="-122"/>
                <a:cs typeface="Times New Roman" pitchFamily="18" charset="0"/>
              </a:rPr>
              <a:t> </a:t>
            </a:r>
            <a:endParaRPr kumimoji="0" lang="pl-PL" sz="3200" dirty="0" smtClean="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81000"/>
          </a:blip>
          <a:stretch>
            <a:fillRect l="-16000" t="3000" r="-46000" b="-1000"/>
          </a:stretch>
        </a:blipFill>
        <a:effectLst/>
      </p:bgPr>
    </p:bg>
    <p:spTree>
      <p:nvGrpSpPr>
        <p:cNvPr id="1" name=""/>
        <p:cNvGrpSpPr/>
        <p:nvPr/>
      </p:nvGrpSpPr>
      <p:grpSpPr>
        <a:xfrm>
          <a:off x="0" y="0"/>
          <a:ext cx="0" cy="0"/>
          <a:chOff x="0" y="0"/>
          <a:chExt cx="0" cy="0"/>
        </a:xfrm>
      </p:grpSpPr>
      <p:sp>
        <p:nvSpPr>
          <p:cNvPr id="26626" name="Text Placeholder 13"/>
          <p:cNvSpPr>
            <a:spLocks noGrp="1"/>
          </p:cNvSpPr>
          <p:nvPr>
            <p:ph type="body" sz="quarter" idx="16"/>
          </p:nvPr>
        </p:nvSpPr>
        <p:spPr bwMode="auto">
          <a:xfrm>
            <a:off x="0" y="0"/>
            <a:ext cx="13004800" cy="2284512"/>
          </a:xfrm>
          <a:solidFill>
            <a:srgbClr val="0070C0"/>
          </a:solidFill>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sz="5400" b="1" dirty="0" smtClean="0">
                <a:solidFill>
                  <a:schemeClr val="tx1"/>
                </a:solidFill>
                <a:latin typeface="Berlin Sans FB" panose="020E0602020502020306" pitchFamily="34" charset="0"/>
              </a:rPr>
              <a:t>PODMIOTY UPRAWNIONE DO SKŁADANIA WNIOSKU</a:t>
            </a:r>
            <a:endParaRPr lang="en-US" altLang="pl-PL" sz="5400" dirty="0" smtClean="0">
              <a:solidFill>
                <a:schemeClr val="tx1"/>
              </a:solidFill>
              <a:latin typeface="Berlin Sans FB" panose="020E0602020502020306" pitchFamily="34" charset="0"/>
            </a:endParaRPr>
          </a:p>
        </p:txBody>
      </p:sp>
      <p:sp>
        <p:nvSpPr>
          <p:cNvPr id="26627" name="Symbol zastępczy tekstu 1"/>
          <p:cNvSpPr>
            <a:spLocks noGrp="1"/>
          </p:cNvSpPr>
          <p:nvPr>
            <p:ph type="body" sz="quarter" idx="10"/>
          </p:nvPr>
        </p:nvSpPr>
        <p:spPr bwMode="auto">
          <a:xfrm>
            <a:off x="101600" y="2590784"/>
            <a:ext cx="12903200" cy="6500858"/>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gn="l"/>
            <a:r>
              <a:rPr lang="pl-PL" sz="2000" b="1" dirty="0" smtClean="0"/>
              <a:t>	</a:t>
            </a:r>
            <a:r>
              <a:rPr lang="pl-PL" sz="3600" b="1" dirty="0" smtClean="0"/>
              <a:t>W ramach programu Świętokrzyski Fundusz Lokalny w roku 2020 przewidziany został jeden konkurs na wsparcie inicjatyw lokalnych na terenie województwa świętokrzyskiego z podziałem na 5 stref</a:t>
            </a:r>
            <a:r>
              <a:rPr lang="pl-PL" sz="3600" dirty="0" smtClean="0"/>
              <a:t>: </a:t>
            </a:r>
          </a:p>
          <a:p>
            <a:pPr algn="l"/>
            <a:endParaRPr lang="pl-PL" sz="2800" dirty="0" smtClean="0"/>
          </a:p>
          <a:p>
            <a:pPr lvl="0" algn="l">
              <a:buFont typeface="Arial" pitchFamily="34" charset="0"/>
              <a:buChar char="•"/>
            </a:pPr>
            <a:r>
              <a:rPr lang="pl-PL" sz="3600" b="1" dirty="0" smtClean="0"/>
              <a:t>Kiel</a:t>
            </a:r>
            <a:r>
              <a:rPr lang="pl-PL" sz="3600" b="1" dirty="0" smtClean="0"/>
              <a:t>ce </a:t>
            </a:r>
            <a:r>
              <a:rPr lang="pl-PL" sz="3600" b="1" dirty="0" smtClean="0"/>
              <a:t>i powiat kielecki </a:t>
            </a:r>
          </a:p>
          <a:p>
            <a:pPr lvl="0" algn="l">
              <a:buFont typeface="Arial" pitchFamily="34" charset="0"/>
              <a:buChar char="•"/>
            </a:pPr>
            <a:r>
              <a:rPr lang="pl-PL" sz="3600" b="1" dirty="0" smtClean="0"/>
              <a:t>Powiat ostrowiecki, skarżyski, starachowicki</a:t>
            </a:r>
          </a:p>
          <a:p>
            <a:pPr lvl="0" algn="l">
              <a:buFont typeface="Arial" pitchFamily="34" charset="0"/>
              <a:buChar char="•"/>
            </a:pPr>
            <a:r>
              <a:rPr lang="pl-PL" sz="3600" b="1" dirty="0" smtClean="0"/>
              <a:t>Powiat jędrzejowski, włoszczowski, konecki </a:t>
            </a:r>
          </a:p>
          <a:p>
            <a:pPr lvl="0" algn="l">
              <a:buFont typeface="Arial" pitchFamily="34" charset="0"/>
              <a:buChar char="•"/>
            </a:pPr>
            <a:r>
              <a:rPr lang="pl-PL" sz="3600" b="1" dirty="0" smtClean="0"/>
              <a:t>Powiat pińczowski, buski, kazimierski </a:t>
            </a:r>
          </a:p>
          <a:p>
            <a:pPr lvl="0" algn="l">
              <a:buFont typeface="Arial" pitchFamily="34" charset="0"/>
              <a:buChar char="•"/>
            </a:pPr>
            <a:r>
              <a:rPr lang="pl-PL" sz="3600" b="1" dirty="0" smtClean="0"/>
              <a:t>Powiat sandomierski, opatowski, staszowski </a:t>
            </a:r>
          </a:p>
          <a:p>
            <a:pPr marL="0" indent="0"/>
            <a:r>
              <a:rPr lang="pl-PL" sz="5400" dirty="0" smtClean="0"/>
              <a:t/>
            </a:r>
            <a:br>
              <a:rPr lang="pl-PL" sz="5400" dirty="0" smtClean="0"/>
            </a:br>
            <a:endParaRPr lang="pl-PL" altLang="pl-PL" sz="5400" dirty="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15000" t="-4000" r="-47000"/>
          </a:stretch>
        </a:blipFill>
        <a:effectLst/>
      </p:bgPr>
    </p:bg>
    <p:spTree>
      <p:nvGrpSpPr>
        <p:cNvPr id="1" name=""/>
        <p:cNvGrpSpPr/>
        <p:nvPr/>
      </p:nvGrpSpPr>
      <p:grpSpPr>
        <a:xfrm>
          <a:off x="0" y="0"/>
          <a:ext cx="0" cy="0"/>
          <a:chOff x="0" y="0"/>
          <a:chExt cx="0" cy="0"/>
        </a:xfrm>
      </p:grpSpPr>
      <p:sp>
        <p:nvSpPr>
          <p:cNvPr id="26626" name="Text Placeholder 13"/>
          <p:cNvSpPr>
            <a:spLocks noGrp="1"/>
          </p:cNvSpPr>
          <p:nvPr>
            <p:ph type="body" sz="quarter" idx="16"/>
          </p:nvPr>
        </p:nvSpPr>
        <p:spPr bwMode="auto">
          <a:xfrm>
            <a:off x="0" y="0"/>
            <a:ext cx="13004800" cy="1590652"/>
          </a:xfrm>
          <a:solidFill>
            <a:srgbClr val="0070C0"/>
          </a:solidFill>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sz="6000" b="1" dirty="0" smtClean="0">
                <a:solidFill>
                  <a:schemeClr val="tx1"/>
                </a:solidFill>
              </a:rPr>
              <a:t>Na co można przeznaczyć </a:t>
            </a:r>
            <a:r>
              <a:rPr lang="pl-PL" sz="6000" b="1" dirty="0" err="1" smtClean="0">
                <a:solidFill>
                  <a:schemeClr val="tx1"/>
                </a:solidFill>
              </a:rPr>
              <a:t>mikrodotację</a:t>
            </a:r>
            <a:r>
              <a:rPr lang="pl-PL" sz="6000" b="1" dirty="0" smtClean="0">
                <a:solidFill>
                  <a:schemeClr val="tx1"/>
                </a:solidFill>
              </a:rPr>
              <a:t> ?</a:t>
            </a:r>
            <a:endParaRPr lang="en-US" altLang="pl-PL" sz="6000" dirty="0" smtClean="0">
              <a:solidFill>
                <a:schemeClr val="tx1"/>
              </a:solidFill>
            </a:endParaRPr>
          </a:p>
        </p:txBody>
      </p:sp>
      <p:sp>
        <p:nvSpPr>
          <p:cNvPr id="26627" name="Symbol zastępczy tekstu 1"/>
          <p:cNvSpPr>
            <a:spLocks noGrp="1"/>
          </p:cNvSpPr>
          <p:nvPr>
            <p:ph type="body" sz="quarter" idx="10"/>
          </p:nvPr>
        </p:nvSpPr>
        <p:spPr bwMode="auto">
          <a:xfrm>
            <a:off x="101600" y="1708448"/>
            <a:ext cx="12903200" cy="7383194"/>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gn="l"/>
            <a:r>
              <a:rPr lang="pl-PL" sz="2000" b="1" dirty="0" smtClean="0"/>
              <a:t>	</a:t>
            </a:r>
            <a:r>
              <a:rPr lang="pl-PL" sz="5400" dirty="0" smtClean="0"/>
              <a:t/>
            </a:r>
            <a:br>
              <a:rPr lang="pl-PL" sz="5400" dirty="0" smtClean="0"/>
            </a:br>
            <a:r>
              <a:rPr lang="pl-PL" sz="4000" b="1" dirty="0" smtClean="0"/>
              <a:t>Działania lokalne mieszczące się w sferze pożytku publicznego, określonej w art. 4 ustawy o pożytku, zwiększające aktywność społeczną ,dążące do rozwiązywania problemów lokalnych( znajduje się w regulaminie)</a:t>
            </a:r>
            <a:endParaRPr lang="pl-PL" sz="2800" dirty="0" smtClean="0"/>
          </a:p>
          <a:p>
            <a:pPr algn="l"/>
            <a:r>
              <a:rPr lang="pl-PL" altLang="pl-PL" sz="3200" dirty="0" smtClean="0"/>
              <a:t>Przykłady:</a:t>
            </a:r>
          </a:p>
          <a:p>
            <a:pPr algn="l"/>
            <a:r>
              <a:rPr lang="pl-PL" altLang="pl-PL" sz="3200" dirty="0" smtClean="0"/>
              <a:t>-warsztaty</a:t>
            </a:r>
          </a:p>
          <a:p>
            <a:pPr algn="l"/>
            <a:r>
              <a:rPr lang="pl-PL" altLang="pl-PL" sz="3200" dirty="0" smtClean="0"/>
              <a:t>-szkolenia</a:t>
            </a:r>
          </a:p>
          <a:p>
            <a:pPr algn="l"/>
            <a:r>
              <a:rPr lang="pl-PL" altLang="pl-PL" sz="3200" dirty="0" smtClean="0"/>
              <a:t>-festyn </a:t>
            </a:r>
          </a:p>
          <a:p>
            <a:pPr algn="l"/>
            <a:r>
              <a:rPr lang="pl-PL" altLang="pl-PL" sz="3200" dirty="0" smtClean="0"/>
              <a:t>-zawody sportowe</a:t>
            </a:r>
          </a:p>
          <a:p>
            <a:pPr algn="l"/>
            <a:r>
              <a:rPr lang="pl-PL" altLang="pl-PL" sz="3200" dirty="0" smtClean="0"/>
              <a:t>-akcje ekologiczne , charytatywne</a:t>
            </a:r>
          </a:p>
          <a:p>
            <a:pPr algn="l"/>
            <a:endParaRPr lang="pl-PL" altLang="pl-PL" sz="4000" dirty="0" smtClean="0"/>
          </a:p>
          <a:p>
            <a:pPr algn="l"/>
            <a:endParaRPr lang="pl-PL" altLang="pl-PL" sz="4000" dirty="0" smtClean="0"/>
          </a:p>
          <a:p>
            <a:pPr algn="l"/>
            <a:endParaRPr lang="pl-PL" altLang="pl-PL" sz="5400" dirty="0" smtClean="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15000" t="2000" r="-46000"/>
          </a:stretch>
        </a:blipFill>
        <a:effectLst/>
      </p:bgPr>
    </p:bg>
    <p:spTree>
      <p:nvGrpSpPr>
        <p:cNvPr id="1" name=""/>
        <p:cNvGrpSpPr/>
        <p:nvPr/>
      </p:nvGrpSpPr>
      <p:grpSpPr>
        <a:xfrm>
          <a:off x="0" y="0"/>
          <a:ext cx="0" cy="0"/>
          <a:chOff x="0" y="0"/>
          <a:chExt cx="0" cy="0"/>
        </a:xfrm>
      </p:grpSpPr>
      <p:sp>
        <p:nvSpPr>
          <p:cNvPr id="26626" name="Text Placeholder 13"/>
          <p:cNvSpPr>
            <a:spLocks noGrp="1"/>
          </p:cNvSpPr>
          <p:nvPr>
            <p:ph type="body" sz="quarter" idx="16"/>
          </p:nvPr>
        </p:nvSpPr>
        <p:spPr bwMode="auto">
          <a:xfrm>
            <a:off x="0" y="0"/>
            <a:ext cx="13004800" cy="2212504"/>
          </a:xfrm>
          <a:solidFill>
            <a:srgbClr val="0070C0"/>
          </a:solidFill>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sz="6000" b="1" dirty="0" smtClean="0">
                <a:solidFill>
                  <a:schemeClr val="tx1"/>
                </a:solidFill>
              </a:rPr>
              <a:t>Środki kwalifikowalne w ramach wydatkowania dotacji </a:t>
            </a:r>
          </a:p>
          <a:p>
            <a:pPr marL="0" indent="0"/>
            <a:endParaRPr lang="en-US" altLang="pl-PL" sz="6000" b="1" dirty="0" smtClean="0">
              <a:solidFill>
                <a:schemeClr val="tx1"/>
              </a:solidFill>
            </a:endParaRPr>
          </a:p>
        </p:txBody>
      </p:sp>
      <p:sp>
        <p:nvSpPr>
          <p:cNvPr id="26627" name="Symbol zastępczy tekstu 1"/>
          <p:cNvSpPr>
            <a:spLocks noGrp="1"/>
          </p:cNvSpPr>
          <p:nvPr>
            <p:ph type="body" sz="quarter" idx="10"/>
          </p:nvPr>
        </p:nvSpPr>
        <p:spPr bwMode="auto">
          <a:xfrm>
            <a:off x="101600" y="2590784"/>
            <a:ext cx="12903200" cy="6500858"/>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algn="l"/>
            <a:r>
              <a:rPr lang="pl-PL" sz="2000" b="1" dirty="0" smtClean="0"/>
              <a:t>	</a:t>
            </a:r>
            <a:endParaRPr lang="pl-PL" sz="2800" b="1" dirty="0" smtClean="0"/>
          </a:p>
          <a:p>
            <a:pPr lvl="0" algn="just">
              <a:buFont typeface="Arial" pitchFamily="34" charset="0"/>
              <a:buChar char="•"/>
            </a:pPr>
            <a:r>
              <a:rPr lang="pl-PL" sz="2400" b="1" i="1" u="sng" dirty="0" smtClean="0"/>
              <a:t>Koszty programowe wynikające ze specyfiki projektu (koszty bezpośrednie)</a:t>
            </a:r>
          </a:p>
          <a:p>
            <a:pPr lvl="0" algn="just"/>
            <a:r>
              <a:rPr lang="pl-PL" sz="2400" dirty="0" smtClean="0"/>
              <a:t>      są wydatki związane z zaplanowanymi w Inicjatywie działaniami, na przykład: </a:t>
            </a:r>
            <a:r>
              <a:rPr lang="pl-PL" sz="2400" b="1" dirty="0" smtClean="0"/>
              <a:t>materiały na warsztaty dla uczestników, wynajem sali, poczęstunek, koszty przejazdu na wizytę, wynajem sprzętu, nagłośnienia, koszty druku, wynagrodzenia specjalistów, promocja, etc. </a:t>
            </a:r>
            <a:r>
              <a:rPr lang="pl-PL" sz="2400" dirty="0" smtClean="0"/>
              <a:t>Możliwe jest także sfinansowanie nagród dla uczestników Inicjatyw, o ile spełnione zostaną łącznie następujące warunki: nagrody muszą dotyczyć konkursów powiązanych z działaniami zaplanowanymi w ramach Inicjatywy, nagrody muszą być przewidziane w formie rzeczowej, a wartość jednostkowa nagrody jest realnie oszacowana (zgodnie z cenami rynkowymi). </a:t>
            </a:r>
          </a:p>
          <a:p>
            <a:pPr lvl="0" algn="just">
              <a:buFont typeface="Arial" pitchFamily="34" charset="0"/>
              <a:buChar char="•"/>
            </a:pPr>
            <a:r>
              <a:rPr lang="pl-PL" sz="2400" b="1" i="1" u="sng" dirty="0" smtClean="0"/>
              <a:t>Koszty administrowania projektem (koszty pośrednie).</a:t>
            </a:r>
            <a:endParaRPr lang="pl-PL" sz="2400" i="1" u="sng" dirty="0" smtClean="0"/>
          </a:p>
          <a:p>
            <a:pPr lvl="1" algn="just"/>
            <a:r>
              <a:rPr lang="pl-PL" sz="2400" dirty="0" smtClean="0">
                <a:solidFill>
                  <a:schemeClr val="tx1"/>
                </a:solidFill>
              </a:rPr>
              <a:t>  </a:t>
            </a:r>
            <a:r>
              <a:rPr lang="pl-PL" sz="2400" dirty="0" err="1" smtClean="0">
                <a:solidFill>
                  <a:schemeClr val="tx1"/>
                </a:solidFill>
              </a:rPr>
              <a:t>Kwalifikowalne</a:t>
            </a:r>
            <a:r>
              <a:rPr lang="pl-PL" sz="2400" dirty="0" smtClean="0">
                <a:solidFill>
                  <a:schemeClr val="tx1"/>
                </a:solidFill>
              </a:rPr>
              <a:t> są wydatki związane z obsługą realizacji Inicjatywy, tj</a:t>
            </a:r>
            <a:r>
              <a:rPr lang="pl-PL" sz="2400" b="1" dirty="0" smtClean="0">
                <a:solidFill>
                  <a:schemeClr val="tx1"/>
                </a:solidFill>
              </a:rPr>
              <a:t>. koszty          koordynacji, księgowości, zakupu materiałów biurowych, opłat za telefon, opłat pocztowych, utrzymania pomieszczeń itp. </a:t>
            </a:r>
            <a:endParaRPr lang="pl-PL" sz="2400" dirty="0" smtClean="0">
              <a:solidFill>
                <a:schemeClr val="tx1"/>
              </a:solidFill>
            </a:endParaRPr>
          </a:p>
          <a:p>
            <a:pPr marL="914400" lvl="1" indent="-457200" algn="just"/>
            <a:r>
              <a:rPr lang="pl-PL" sz="2400" dirty="0" smtClean="0">
                <a:solidFill>
                  <a:schemeClr val="tx1"/>
                </a:solidFill>
              </a:rPr>
              <a:t> Koszty związane z administrowaniem Inicjatywy pokrywane z Dotacji </a:t>
            </a:r>
            <a:r>
              <a:rPr lang="pl-PL" sz="2400" b="1" dirty="0" smtClean="0">
                <a:solidFill>
                  <a:schemeClr val="tx1"/>
                </a:solidFill>
              </a:rPr>
              <a:t>nie mogą przekroczyć 20% kwoty przyznanej Dotacji.</a:t>
            </a:r>
            <a:endParaRPr lang="pl-PL" sz="2400" dirty="0" smtClean="0">
              <a:solidFill>
                <a:schemeClr val="tx1"/>
              </a:solidFill>
            </a:endParaRPr>
          </a:p>
          <a:p>
            <a:pPr marL="0" indent="0"/>
            <a:endParaRPr lang="pl-PL" altLang="pl-PL" sz="5400"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15000" t="1000" r="-46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6"/>
          </p:nvPr>
        </p:nvSpPr>
        <p:spPr>
          <a:xfrm>
            <a:off x="0" y="0"/>
            <a:ext cx="13004800" cy="2068488"/>
          </a:xfrm>
          <a:solidFill>
            <a:srgbClr val="0070C0"/>
          </a:solidFill>
        </p:spPr>
        <p:txBody>
          <a:bodyPr/>
          <a:lstStyle/>
          <a:p>
            <a:r>
              <a:rPr lang="pl-PL" sz="8800" b="1" dirty="0" smtClean="0">
                <a:solidFill>
                  <a:schemeClr val="tx1"/>
                </a:solidFill>
              </a:rPr>
              <a:t>ZŁOŻENIE WNIOSKU </a:t>
            </a:r>
            <a:r>
              <a:rPr lang="pl-PL" sz="6000" dirty="0" smtClean="0"/>
              <a:t/>
            </a:r>
            <a:br>
              <a:rPr lang="pl-PL" sz="6000" dirty="0" smtClean="0"/>
            </a:br>
            <a:endParaRPr lang="pl-PL" sz="6000" dirty="0"/>
          </a:p>
        </p:txBody>
      </p:sp>
      <p:sp>
        <p:nvSpPr>
          <p:cNvPr id="3" name="Symbol zastępczy tekstu 2"/>
          <p:cNvSpPr>
            <a:spLocks noGrp="1"/>
          </p:cNvSpPr>
          <p:nvPr>
            <p:ph type="body" sz="quarter" idx="10"/>
          </p:nvPr>
        </p:nvSpPr>
        <p:spPr>
          <a:xfrm>
            <a:off x="0" y="2667000"/>
            <a:ext cx="12788944" cy="6567518"/>
          </a:xfrm>
        </p:spPr>
        <p:txBody>
          <a:bodyPr/>
          <a:lstStyle/>
          <a:p>
            <a:pPr algn="l">
              <a:buFont typeface="Arial" pitchFamily="34" charset="0"/>
              <a:buChar char="•"/>
            </a:pPr>
            <a:r>
              <a:rPr lang="pl-PL" sz="4000" dirty="0" smtClean="0"/>
              <a:t>Wniosek należy złożyć przez Generator Wniosków </a:t>
            </a:r>
            <a:r>
              <a:rPr lang="pl-PL" sz="4000" dirty="0" err="1" smtClean="0"/>
              <a:t>on-line</a:t>
            </a:r>
            <a:r>
              <a:rPr lang="pl-PL" sz="4000" dirty="0" smtClean="0"/>
              <a:t> dostępny na stronie  </a:t>
            </a:r>
            <a:r>
              <a:rPr lang="pl-PL" sz="4000" u="sng" dirty="0" smtClean="0">
                <a:hlinkClick r:id="rId3"/>
              </a:rPr>
              <a:t>www.swietokrzyskiegranty.pl</a:t>
            </a:r>
            <a:r>
              <a:rPr lang="pl-PL" sz="4000" u="sng" dirty="0" smtClean="0"/>
              <a:t> </a:t>
            </a:r>
            <a:r>
              <a:rPr lang="pl-PL" sz="4000" dirty="0" smtClean="0"/>
              <a:t>od dnia </a:t>
            </a:r>
            <a:r>
              <a:rPr lang="pl-PL" sz="4000" b="1" dirty="0" smtClean="0">
                <a:solidFill>
                  <a:schemeClr val="tx2"/>
                </a:solidFill>
              </a:rPr>
              <a:t>10 marca 2020 do dnia 15 kwietnia 2020 roku do godziny 23.59.</a:t>
            </a:r>
          </a:p>
          <a:p>
            <a:pPr algn="l"/>
            <a:r>
              <a:rPr lang="pl-PL" sz="4000" b="1" dirty="0" smtClean="0">
                <a:solidFill>
                  <a:schemeClr val="tx2"/>
                </a:solidFill>
              </a:rPr>
              <a:t> </a:t>
            </a:r>
          </a:p>
          <a:p>
            <a:pPr algn="l">
              <a:buFont typeface="Arial" pitchFamily="34" charset="0"/>
              <a:buChar char="•"/>
            </a:pPr>
            <a:r>
              <a:rPr lang="pl-PL" sz="4000" dirty="0" smtClean="0"/>
              <a:t>Za prawidłowe złożenie wniosku przyjmuje się złożenie wniosku tylko poprzez Generator Wniosków. Wersja papierowa nie jest uznawana</a:t>
            </a:r>
            <a:r>
              <a:rPr lang="pl-PL" sz="2400" dirty="0" smtClean="0"/>
              <a:t>.</a:t>
            </a:r>
            <a:r>
              <a:rPr lang="pl-PL" sz="2400" b="1" dirty="0" smtClean="0"/>
              <a:t> </a:t>
            </a:r>
            <a:endParaRPr lang="pl-PL" sz="2400" dirty="0" smtClean="0"/>
          </a:p>
          <a:p>
            <a:endParaRPr lang="pl-PL" sz="2400"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15000" t="-3000" r="-46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6"/>
          </p:nvPr>
        </p:nvSpPr>
        <p:spPr>
          <a:xfrm>
            <a:off x="0" y="0"/>
            <a:ext cx="13004800" cy="1708448"/>
          </a:xfrm>
          <a:solidFill>
            <a:srgbClr val="0070C0"/>
          </a:solidFill>
        </p:spPr>
        <p:txBody>
          <a:bodyPr/>
          <a:lstStyle/>
          <a:p>
            <a:r>
              <a:rPr lang="pl-PL" sz="8800" b="1" dirty="0" smtClean="0"/>
              <a:t>KRYTERIA OCENY WNIOSKU </a:t>
            </a:r>
            <a:r>
              <a:rPr lang="pl-PL" sz="6000" dirty="0" smtClean="0"/>
              <a:t/>
            </a:r>
            <a:br>
              <a:rPr lang="pl-PL" sz="6000" dirty="0" smtClean="0"/>
            </a:br>
            <a:endParaRPr lang="pl-PL" sz="6000" dirty="0"/>
          </a:p>
        </p:txBody>
      </p:sp>
      <p:sp>
        <p:nvSpPr>
          <p:cNvPr id="3" name="Symbol zastępczy tekstu 2"/>
          <p:cNvSpPr>
            <a:spLocks noGrp="1"/>
          </p:cNvSpPr>
          <p:nvPr>
            <p:ph type="body" sz="quarter" idx="10"/>
          </p:nvPr>
        </p:nvSpPr>
        <p:spPr>
          <a:xfrm>
            <a:off x="0" y="1924472"/>
            <a:ext cx="12788944" cy="6567518"/>
          </a:xfrm>
        </p:spPr>
        <p:txBody>
          <a:bodyPr/>
          <a:lstStyle/>
          <a:p>
            <a:pPr algn="l">
              <a:buNone/>
            </a:pPr>
            <a:r>
              <a:rPr lang="pl-PL" sz="2800" b="1" u="sng" dirty="0" smtClean="0"/>
              <a:t>Przy ocenie formalnej wniosku eksperci sprawdzają, czy:</a:t>
            </a:r>
          </a:p>
          <a:p>
            <a:pPr lvl="0" algn="l">
              <a:buFont typeface="Arial" pitchFamily="34" charset="0"/>
              <a:buChar char="•"/>
            </a:pPr>
            <a:r>
              <a:rPr lang="pl-PL" sz="2800" dirty="0" smtClean="0"/>
              <a:t>wniosek został złożony w wymaganym przez Regulamin terminie?</a:t>
            </a:r>
          </a:p>
          <a:p>
            <a:pPr lvl="0" algn="l">
              <a:buFont typeface="Arial" pitchFamily="34" charset="0"/>
              <a:buChar char="•"/>
            </a:pPr>
            <a:r>
              <a:rPr lang="pl-PL" sz="2800" dirty="0" smtClean="0"/>
              <a:t>siedziba Wnioskodawcy/Patrona lub miejsce zamieszkania członków grup nieformalnej/samopomocowej znajduje się na terenie województwa świętokrzyskiego?</a:t>
            </a:r>
          </a:p>
          <a:p>
            <a:pPr lvl="0" algn="l">
              <a:buFont typeface="Arial" pitchFamily="34" charset="0"/>
              <a:buChar char="•"/>
            </a:pPr>
            <a:r>
              <a:rPr lang="pl-PL" sz="2800" dirty="0" smtClean="0"/>
              <a:t>wniosek został złożony na właściwym formularzu i w odpowiedniej formie?</a:t>
            </a:r>
          </a:p>
          <a:p>
            <a:pPr lvl="0" algn="l">
              <a:buFont typeface="Arial" pitchFamily="34" charset="0"/>
              <a:buChar char="•"/>
            </a:pPr>
            <a:r>
              <a:rPr lang="pl-PL" sz="2800" dirty="0" smtClean="0"/>
              <a:t>wnioskodawca złożył jeden wniosek (nie dotyczy Patronów)?</a:t>
            </a:r>
          </a:p>
          <a:p>
            <a:pPr lvl="0" algn="l">
              <a:buFont typeface="Arial" pitchFamily="34" charset="0"/>
              <a:buChar char="•"/>
            </a:pPr>
            <a:r>
              <a:rPr lang="pl-PL" sz="2800" dirty="0" smtClean="0"/>
              <a:t>wnioskodawca spełnia warunki udziału w konkursie określonego w Regulaminie?</a:t>
            </a:r>
          </a:p>
          <a:p>
            <a:pPr lvl="0" algn="l">
              <a:buFont typeface="Arial" pitchFamily="34" charset="0"/>
              <a:buChar char="•"/>
            </a:pPr>
            <a:r>
              <a:rPr lang="pl-PL" sz="2800" dirty="0" smtClean="0"/>
              <a:t>zgłoszony projekt jest zgodny z działalnością statutową organizacji lub Patrona?</a:t>
            </a:r>
            <a:r>
              <a:rPr lang="pl-PL" sz="2800" dirty="0" smtClean="0">
                <a:solidFill>
                  <a:srgbClr val="FF0000"/>
                </a:solidFill>
              </a:rPr>
              <a:t>*</a:t>
            </a:r>
          </a:p>
          <a:p>
            <a:pPr lvl="0" algn="l">
              <a:buFont typeface="Arial" pitchFamily="34" charset="0"/>
              <a:buChar char="•"/>
            </a:pPr>
            <a:r>
              <a:rPr lang="pl-PL" sz="2800" dirty="0" smtClean="0"/>
              <a:t>czas realizacji inicjatywy i okres wydatkowania dotacji jest tożsamy z okresami wskazanymi w Regulaminie?</a:t>
            </a:r>
            <a:r>
              <a:rPr lang="pl-PL" sz="2800" dirty="0" smtClean="0">
                <a:solidFill>
                  <a:srgbClr val="FF0000"/>
                </a:solidFill>
              </a:rPr>
              <a:t>*</a:t>
            </a:r>
          </a:p>
          <a:p>
            <a:pPr lvl="0" algn="l">
              <a:buFont typeface="Arial" pitchFamily="34" charset="0"/>
              <a:buChar char="•"/>
            </a:pPr>
            <a:r>
              <a:rPr lang="pl-PL" sz="2800" dirty="0" smtClean="0"/>
              <a:t>wnioskowana kwota jest zgodna z Regulaminem?</a:t>
            </a:r>
          </a:p>
          <a:p>
            <a:pPr lvl="0" algn="l">
              <a:buFont typeface="Arial" pitchFamily="34" charset="0"/>
              <a:buChar char="•"/>
            </a:pPr>
            <a:r>
              <a:rPr lang="pl-PL" sz="2800" dirty="0" smtClean="0"/>
              <a:t>zaplanowane koszty administracyjne nie przekraczają 20 % wartości dotacji?</a:t>
            </a:r>
          </a:p>
          <a:p>
            <a:pPr lvl="0" algn="l"/>
            <a:r>
              <a:rPr lang="pl-PL" sz="2400" b="1" i="1" dirty="0" smtClean="0">
                <a:solidFill>
                  <a:srgbClr val="FF0000"/>
                </a:solidFill>
              </a:rPr>
              <a:t>*oznaczone gwiazdką pozycje mogą podlegać korekcie i zostać warunkowo dopuszczone do oceny merytorycznej.</a:t>
            </a:r>
          </a:p>
          <a:p>
            <a:pPr algn="l"/>
            <a:endParaRPr lang="pl-PL" sz="2400"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alphaModFix amt="81000"/>
            <a:lum/>
          </a:blip>
          <a:srcRect/>
          <a:stretch>
            <a:fillRect l="-15000" t="5000" r="-46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6"/>
          </p:nvPr>
        </p:nvSpPr>
        <p:spPr>
          <a:xfrm>
            <a:off x="0" y="0"/>
            <a:ext cx="13004800" cy="1564432"/>
          </a:xfrm>
          <a:solidFill>
            <a:srgbClr val="0070C0"/>
          </a:solidFill>
        </p:spPr>
        <p:txBody>
          <a:bodyPr/>
          <a:lstStyle/>
          <a:p>
            <a:r>
              <a:rPr lang="pl-PL" sz="8800" b="1" dirty="0" smtClean="0"/>
              <a:t>KRYTERIA OCENY WNIOSKU </a:t>
            </a:r>
            <a:r>
              <a:rPr lang="pl-PL" sz="6000" dirty="0" smtClean="0"/>
              <a:t/>
            </a:r>
            <a:br>
              <a:rPr lang="pl-PL" sz="6000" dirty="0" smtClean="0"/>
            </a:br>
            <a:endParaRPr lang="pl-PL" sz="6000" dirty="0"/>
          </a:p>
        </p:txBody>
      </p:sp>
      <p:sp>
        <p:nvSpPr>
          <p:cNvPr id="3" name="Symbol zastępczy tekstu 2"/>
          <p:cNvSpPr>
            <a:spLocks noGrp="1"/>
          </p:cNvSpPr>
          <p:nvPr>
            <p:ph type="body" sz="quarter" idx="10"/>
          </p:nvPr>
        </p:nvSpPr>
        <p:spPr>
          <a:xfrm>
            <a:off x="107928" y="1348408"/>
            <a:ext cx="12788944" cy="7344816"/>
          </a:xfrm>
        </p:spPr>
        <p:txBody>
          <a:bodyPr/>
          <a:lstStyle/>
          <a:p>
            <a:pPr algn="l"/>
            <a:r>
              <a:rPr lang="pl-PL" sz="2400" b="1" dirty="0" smtClean="0"/>
              <a:t>	</a:t>
            </a:r>
          </a:p>
          <a:p>
            <a:pPr algn="l"/>
            <a:r>
              <a:rPr lang="pl-PL" sz="2800" b="1" dirty="0" smtClean="0"/>
              <a:t> </a:t>
            </a:r>
            <a:r>
              <a:rPr lang="pl-PL" sz="2800" b="1" u="sng" dirty="0" smtClean="0"/>
              <a:t>Przy ocenie merytorycznej wniosku eksperci sprawdzają, w jakim stopniu:</a:t>
            </a:r>
          </a:p>
          <a:p>
            <a:pPr algn="l"/>
            <a:endParaRPr lang="pl-PL" sz="2800" b="1" dirty="0" smtClean="0"/>
          </a:p>
          <a:p>
            <a:pPr lvl="0" algn="l">
              <a:buFont typeface="Arial" pitchFamily="34" charset="0"/>
              <a:buChar char="•"/>
            </a:pPr>
            <a:r>
              <a:rPr lang="pl-PL" sz="2800" dirty="0" smtClean="0"/>
              <a:t>cel Inicjatywy jest tożsamy z celami programu FIO?</a:t>
            </a:r>
          </a:p>
          <a:p>
            <a:pPr lvl="0" algn="l">
              <a:buFont typeface="Arial" pitchFamily="34" charset="0"/>
              <a:buChar char="•"/>
            </a:pPr>
            <a:r>
              <a:rPr lang="pl-PL" sz="2800" dirty="0" smtClean="0"/>
              <a:t>wnioskodawca sprecyzował potrzeby lokalnej społeczności?</a:t>
            </a:r>
          </a:p>
          <a:p>
            <a:pPr lvl="0" algn="l">
              <a:buFont typeface="Arial" pitchFamily="34" charset="0"/>
              <a:buChar char="•"/>
            </a:pPr>
            <a:r>
              <a:rPr lang="pl-PL" sz="2800" dirty="0" smtClean="0"/>
              <a:t>działania są adekwatne do potrzeb lokalnej społeczności?</a:t>
            </a:r>
          </a:p>
          <a:p>
            <a:pPr lvl="0" algn="l">
              <a:buFont typeface="Arial" pitchFamily="34" charset="0"/>
              <a:buChar char="•"/>
            </a:pPr>
            <a:r>
              <a:rPr lang="pl-PL" sz="2800" dirty="0" smtClean="0"/>
              <a:t>działania, które zostały zaplanowane w Inicjatywie są możliwe do realizacji w wyznaczonym terminie?</a:t>
            </a:r>
          </a:p>
          <a:p>
            <a:pPr lvl="0" algn="l">
              <a:buFont typeface="Arial" pitchFamily="34" charset="0"/>
              <a:buChar char="•"/>
            </a:pPr>
            <a:r>
              <a:rPr lang="pl-PL" sz="2800" dirty="0" smtClean="0"/>
              <a:t>działania promocyjne ujęte w Inicjatywie są różnorodne i efektywne?</a:t>
            </a:r>
          </a:p>
          <a:p>
            <a:pPr lvl="0" algn="l">
              <a:buFont typeface="Arial" pitchFamily="34" charset="0"/>
              <a:buChar char="•"/>
            </a:pPr>
            <a:r>
              <a:rPr lang="pl-PL" sz="2800" dirty="0" smtClean="0"/>
              <a:t>budżet jest adekwatny i uzasadniony do zaplanowanych działań?</a:t>
            </a:r>
          </a:p>
          <a:p>
            <a:pPr lvl="0" algn="l">
              <a:buFont typeface="Arial" pitchFamily="34" charset="0"/>
              <a:buChar char="•"/>
            </a:pPr>
            <a:r>
              <a:rPr lang="pl-PL" sz="2800" dirty="0" smtClean="0"/>
              <a:t>Inicjatywa angażuje do współpracy partnerów i wolontariuszy?</a:t>
            </a:r>
          </a:p>
          <a:p>
            <a:pPr lvl="0" algn="l">
              <a:buFont typeface="Arial" pitchFamily="34" charset="0"/>
              <a:buChar char="•"/>
            </a:pPr>
            <a:r>
              <a:rPr lang="pl-PL" sz="2800" dirty="0" smtClean="0"/>
              <a:t>zaplanowane rezultaty możliwe są do osiągnięcia przy realizacji Inicjatywy?</a:t>
            </a:r>
          </a:p>
          <a:p>
            <a:pPr lvl="0" algn="l">
              <a:buFont typeface="Arial" pitchFamily="34" charset="0"/>
              <a:buChar char="•"/>
            </a:pPr>
            <a:r>
              <a:rPr lang="pl-PL" sz="2800" dirty="0" smtClean="0"/>
              <a:t>zrealizowanie Inicjatywy będzie mogło wpłynąć na lokalną społeczność lub przyczyni się do wzmocnienia i rozwoju organizacji?</a:t>
            </a:r>
          </a:p>
          <a:p>
            <a:pPr lvl="0" algn="l">
              <a:buFont typeface="Arial" pitchFamily="34" charset="0"/>
              <a:buChar char="•"/>
            </a:pPr>
            <a:r>
              <a:rPr lang="pl-PL" sz="2800" dirty="0" smtClean="0"/>
              <a:t>po zakończeniu finansowania działania związane z projektem będą kontynuowane?</a:t>
            </a:r>
          </a:p>
          <a:p>
            <a:endParaRPr lang="pl-PL" sz="11500" dirty="0" smtClean="0"/>
          </a:p>
          <a:p>
            <a:pPr algn="l"/>
            <a:endParaRPr lang="pl-PL" sz="2800"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15000" t="5000" r="-46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6"/>
          </p:nvPr>
        </p:nvSpPr>
        <p:spPr>
          <a:xfrm>
            <a:off x="0" y="0"/>
            <a:ext cx="13004800" cy="1780456"/>
          </a:xfrm>
          <a:solidFill>
            <a:srgbClr val="0070C0"/>
          </a:solidFill>
        </p:spPr>
        <p:txBody>
          <a:bodyPr/>
          <a:lstStyle/>
          <a:p>
            <a:r>
              <a:rPr lang="pl-PL" sz="6600" b="1" dirty="0" smtClean="0"/>
              <a:t>Wypełnianie wniosku (Słowniczek)</a:t>
            </a:r>
          </a:p>
          <a:p>
            <a:endParaRPr lang="pl-PL" sz="8800" b="1" dirty="0" smtClean="0"/>
          </a:p>
          <a:p>
            <a:r>
              <a:rPr lang="pl-PL" sz="8800" b="1" dirty="0" smtClean="0"/>
              <a:t> </a:t>
            </a:r>
            <a:r>
              <a:rPr lang="pl-PL" sz="6000" dirty="0" smtClean="0"/>
              <a:t/>
            </a:r>
            <a:br>
              <a:rPr lang="pl-PL" sz="6000" dirty="0" smtClean="0"/>
            </a:br>
            <a:endParaRPr lang="pl-PL" sz="6000" dirty="0"/>
          </a:p>
        </p:txBody>
      </p:sp>
      <p:sp>
        <p:nvSpPr>
          <p:cNvPr id="3" name="Symbol zastępczy tekstu 2"/>
          <p:cNvSpPr>
            <a:spLocks noGrp="1"/>
          </p:cNvSpPr>
          <p:nvPr>
            <p:ph type="body" sz="quarter" idx="10"/>
          </p:nvPr>
        </p:nvSpPr>
        <p:spPr>
          <a:xfrm>
            <a:off x="7710" y="1348408"/>
            <a:ext cx="12788944" cy="6286544"/>
          </a:xfrm>
        </p:spPr>
        <p:txBody>
          <a:bodyPr/>
          <a:lstStyle/>
          <a:p>
            <a:pPr algn="l"/>
            <a:r>
              <a:rPr lang="pl-PL" sz="2000" b="1" dirty="0" smtClean="0"/>
              <a:t>	</a:t>
            </a:r>
            <a:endParaRPr lang="pl-PL" sz="2400" b="1" dirty="0" smtClean="0"/>
          </a:p>
          <a:p>
            <a:pPr algn="l"/>
            <a:r>
              <a:rPr lang="pl-PL" sz="2800" b="1" dirty="0" smtClean="0">
                <a:solidFill>
                  <a:srgbClr val="FF6600"/>
                </a:solidFill>
              </a:rPr>
              <a:t> </a:t>
            </a:r>
            <a:r>
              <a:rPr lang="pl-PL" sz="3200" b="1" dirty="0" smtClean="0">
                <a:solidFill>
                  <a:srgbClr val="FF6600"/>
                </a:solidFill>
              </a:rPr>
              <a:t>1. Opis wnioskodawcy</a:t>
            </a:r>
          </a:p>
          <a:p>
            <a:pPr algn="l">
              <a:buFont typeface="Arial" pitchFamily="34" charset="0"/>
              <a:buChar char="•"/>
            </a:pPr>
            <a:endParaRPr lang="pl-PL" sz="2400" b="1" dirty="0" smtClean="0"/>
          </a:p>
          <a:p>
            <a:pPr algn="l"/>
            <a:r>
              <a:rPr lang="pl-PL" sz="2800" b="1" dirty="0" smtClean="0"/>
              <a:t>Obejmuje najważniejsze informacje na temat organizacji/grupy nieformalnej</a:t>
            </a:r>
            <a:r>
              <a:rPr lang="pl-PL" sz="2800" dirty="0" smtClean="0"/>
              <a:t>: </a:t>
            </a:r>
          </a:p>
          <a:p>
            <a:pPr lvl="0" algn="l">
              <a:buFont typeface="Arial" pitchFamily="34" charset="0"/>
              <a:buChar char="•"/>
            </a:pPr>
            <a:r>
              <a:rPr lang="pl-PL" sz="2800" dirty="0" smtClean="0"/>
              <a:t>Dotychczasowej działalności organizacji pozarządowej (jeśli jakieś działania były prowadzone). W szczególności proszę zwrócić uwagę na działania zbieżne tematycznie z działaniami zaplanowanymi we wniosku lub realizowanymi dla tej samej społeczności lokalnej lub grupy docelowej.</a:t>
            </a:r>
          </a:p>
          <a:p>
            <a:pPr lvl="0" algn="l">
              <a:buFont typeface="Arial" pitchFamily="34" charset="0"/>
              <a:buChar char="•"/>
            </a:pPr>
            <a:r>
              <a:rPr lang="pl-PL" sz="2800" dirty="0" smtClean="0"/>
              <a:t>Posiadanych zasobów kadrowych – wiedzy, kwalifikacji i doświadczenia osób działających w organizacji pozarządowej, które będą zaangażowane w proces realizacji działań opisanych we wniosku.</a:t>
            </a:r>
          </a:p>
          <a:p>
            <a:pPr lvl="0" algn="l">
              <a:buFont typeface="Arial" pitchFamily="34" charset="0"/>
              <a:buChar char="•"/>
            </a:pPr>
            <a:r>
              <a:rPr lang="pl-PL" sz="2800" dirty="0" smtClean="0"/>
              <a:t>Posiadanych zasobów materialnych i technicznych – sprzętu, wyposażenia, lokalu, środków trwałych itp. Proszę zaznaczyć, czy są to zasoby własne, wynajmowane odpłatnie czy użyczone bezpłatnie. Proszę opisać te zasoby materialne, które będą mogły zostać wykorzystane w procesie realizacji działań opisanych we wniosku.</a:t>
            </a:r>
          </a:p>
          <a:p>
            <a:endParaRPr lang="pl-PL" sz="1400" dirty="0" smtClean="0"/>
          </a:p>
          <a:p>
            <a:pPr algn="l"/>
            <a:endParaRPr lang="pl-PL" sz="2400"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15000" t="-2000" r="-46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6"/>
          </p:nvPr>
        </p:nvSpPr>
        <p:spPr>
          <a:xfrm>
            <a:off x="0" y="0"/>
            <a:ext cx="13004800" cy="1708448"/>
          </a:xfrm>
          <a:solidFill>
            <a:srgbClr val="0070C0"/>
          </a:solidFill>
        </p:spPr>
        <p:txBody>
          <a:bodyPr/>
          <a:lstStyle/>
          <a:p>
            <a:r>
              <a:rPr lang="pl-PL" sz="6600" b="1" dirty="0" smtClean="0"/>
              <a:t>Wypełnianie wniosku (Słowniczek )</a:t>
            </a:r>
            <a:r>
              <a:rPr lang="pl-PL" sz="6600" dirty="0" smtClean="0"/>
              <a:t/>
            </a:r>
            <a:br>
              <a:rPr lang="pl-PL" sz="6600" dirty="0" smtClean="0"/>
            </a:br>
            <a:endParaRPr lang="pl-PL" sz="6600" dirty="0"/>
          </a:p>
        </p:txBody>
      </p:sp>
      <p:sp>
        <p:nvSpPr>
          <p:cNvPr id="3" name="Symbol zastępczy tekstu 2"/>
          <p:cNvSpPr>
            <a:spLocks noGrp="1"/>
          </p:cNvSpPr>
          <p:nvPr>
            <p:ph type="body" sz="quarter" idx="10"/>
          </p:nvPr>
        </p:nvSpPr>
        <p:spPr>
          <a:xfrm>
            <a:off x="24300" y="1204392"/>
            <a:ext cx="12788944" cy="6047050"/>
          </a:xfrm>
        </p:spPr>
        <p:txBody>
          <a:bodyPr/>
          <a:lstStyle/>
          <a:p>
            <a:pPr algn="l"/>
            <a:r>
              <a:rPr lang="pl-PL" sz="2000" b="1" dirty="0" smtClean="0"/>
              <a:t>	</a:t>
            </a:r>
            <a:endParaRPr lang="pl-PL" sz="2400" b="1" dirty="0" smtClean="0"/>
          </a:p>
          <a:p>
            <a:pPr algn="l"/>
            <a:r>
              <a:rPr lang="pl-PL" sz="3200" b="1" dirty="0" smtClean="0">
                <a:solidFill>
                  <a:srgbClr val="FF6600"/>
                </a:solidFill>
              </a:rPr>
              <a:t> 2. Zasięg Inicjatywy</a:t>
            </a:r>
          </a:p>
          <a:p>
            <a:pPr algn="l"/>
            <a:r>
              <a:rPr lang="pl-PL" sz="3200" b="1" dirty="0" smtClean="0">
                <a:solidFill>
                  <a:srgbClr val="FF6600"/>
                </a:solidFill>
              </a:rPr>
              <a:t>	</a:t>
            </a:r>
            <a:r>
              <a:rPr lang="pl-PL" sz="2800" dirty="0" smtClean="0"/>
              <a:t> Proszę wskazać obszar, na którym będzie realizowany projekt. Oznacza to obszar geograficzny, na którym zlokalizowana będzie całość działań projektowych lub ich przeważająca część. Można też  oszacować w sposób racjonalny ile osób skorzysta z realizowanej inicjatywy.</a:t>
            </a:r>
          </a:p>
          <a:p>
            <a:pPr algn="just"/>
            <a:r>
              <a:rPr lang="pl-PL" sz="2800" b="1" dirty="0" smtClean="0">
                <a:solidFill>
                  <a:srgbClr val="FF6600"/>
                </a:solidFill>
              </a:rPr>
              <a:t> </a:t>
            </a:r>
            <a:r>
              <a:rPr lang="pl-PL" sz="3200" b="1" dirty="0" smtClean="0">
                <a:solidFill>
                  <a:srgbClr val="FF6600"/>
                </a:solidFill>
              </a:rPr>
              <a:t>3. Beneficjenci projektu</a:t>
            </a:r>
          </a:p>
          <a:p>
            <a:pPr algn="l"/>
            <a:r>
              <a:rPr lang="pl-PL" sz="2800" dirty="0" smtClean="0"/>
              <a:t>     Proszę opisać, do kogo będą skierowane działania projektowe. Proszę opisać osoby, które zostaną objęte wsparciem w projekcie oraz określić zakładane liczby osób objętych wsparciem. Proszę scharakteryzować te osoby wyłącznie ze względu na cechy istotne dla projektu (mogą to być np. miejsce zamieszkania, zaangażowanie na rzecz danej społeczności lokalnej, współpraca z konkretną organizacją lub korzystanie z jej usług, płeć, status zawodowy czy społeczny, stan zdrowia, poziom wiedzy, zainteresowania itp.).</a:t>
            </a:r>
            <a:br>
              <a:rPr lang="pl-PL" sz="2800" dirty="0" smtClean="0"/>
            </a:br>
            <a:r>
              <a:rPr lang="pl-PL" sz="2800" dirty="0" smtClean="0"/>
              <a:t>Proszę wyraźnie wskazać, ile osób zostanie objęte wsparciem w projekcie. Jeśli projekt zakłada realizację kilku działań, w których mogą uczestniczyć różne osoby, proszę oszacować łączną liczbę odbiorców projektu oraz liczbę osób korzystających z każdego z zaplanowanych działań. </a:t>
            </a:r>
            <a:r>
              <a:rPr lang="pl-PL" sz="2400" dirty="0" smtClean="0"/>
              <a:t/>
            </a:r>
            <a:br>
              <a:rPr lang="pl-PL" sz="2400" dirty="0" smtClean="0"/>
            </a:br>
            <a:endParaRPr lang="pl-PL" sz="2400" dirty="0" smtClean="0"/>
          </a:p>
          <a:p>
            <a:pPr algn="l"/>
            <a:endParaRPr lang="pl-PL" sz="2400"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15000" t="8000" r="-46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6"/>
          </p:nvPr>
        </p:nvSpPr>
        <p:spPr>
          <a:xfrm>
            <a:off x="17225" y="0"/>
            <a:ext cx="13004800" cy="1780456"/>
          </a:xfrm>
          <a:solidFill>
            <a:srgbClr val="0070C0"/>
          </a:solidFill>
        </p:spPr>
        <p:txBody>
          <a:bodyPr/>
          <a:lstStyle/>
          <a:p>
            <a:r>
              <a:rPr lang="pl-PL" sz="6600" b="1" dirty="0" smtClean="0"/>
              <a:t>Wypełnianie wniosku (Słowniczek)</a:t>
            </a:r>
            <a:r>
              <a:rPr lang="pl-PL" sz="6600" dirty="0" smtClean="0"/>
              <a:t/>
            </a:r>
            <a:br>
              <a:rPr lang="pl-PL" sz="6600" dirty="0" smtClean="0"/>
            </a:br>
            <a:endParaRPr lang="pl-PL" sz="6600" dirty="0"/>
          </a:p>
        </p:txBody>
      </p:sp>
      <p:sp>
        <p:nvSpPr>
          <p:cNvPr id="3" name="Symbol zastępczy tekstu 2"/>
          <p:cNvSpPr>
            <a:spLocks noGrp="1"/>
          </p:cNvSpPr>
          <p:nvPr>
            <p:ph type="body" sz="quarter" idx="10"/>
          </p:nvPr>
        </p:nvSpPr>
        <p:spPr>
          <a:xfrm>
            <a:off x="0" y="1924472"/>
            <a:ext cx="12788944" cy="6517958"/>
          </a:xfrm>
        </p:spPr>
        <p:txBody>
          <a:bodyPr/>
          <a:lstStyle/>
          <a:p>
            <a:pPr algn="l"/>
            <a:r>
              <a:rPr lang="pl-PL" sz="2400" b="1" dirty="0" smtClean="0"/>
              <a:t>	</a:t>
            </a:r>
            <a:endParaRPr lang="pl-PL" sz="2800" b="1" dirty="0" smtClean="0"/>
          </a:p>
          <a:p>
            <a:pPr algn="l"/>
            <a:r>
              <a:rPr lang="pl-PL" sz="3200" b="1" dirty="0" smtClean="0">
                <a:solidFill>
                  <a:srgbClr val="FF6600"/>
                </a:solidFill>
              </a:rPr>
              <a:t> 4. </a:t>
            </a:r>
            <a:r>
              <a:rPr lang="pl-PL" sz="2800" b="1" dirty="0" smtClean="0">
                <a:solidFill>
                  <a:srgbClr val="FF6600"/>
                </a:solidFill>
              </a:rPr>
              <a:t>Środki i zasoby własne realizatora wykorzystane do realizacji inicjatywy</a:t>
            </a:r>
            <a:r>
              <a:rPr lang="pl-PL" sz="2800" dirty="0" smtClean="0"/>
              <a:t/>
            </a:r>
            <a:br>
              <a:rPr lang="pl-PL" sz="2800" dirty="0" smtClean="0"/>
            </a:br>
            <a:r>
              <a:rPr lang="pl-PL" sz="2800" dirty="0" smtClean="0"/>
              <a:t>Jeśli w projekcie planowane jest wniesienie wkładu własnego, proszę opisać, w jakiej formie ten wkład własny będzie wniesiony (rzeczowy / finansowy) i czego konkretnie będzie dotyczył. W przypadku wkładu własnego finansowego proszę wskazać jego typ (środki własne, darowizny, pożyczki, składki, dotacja itp.) oraz z jakiego źródła wkład własny będzie wniesiony.</a:t>
            </a:r>
            <a:r>
              <a:rPr lang="pl-PL" sz="2800" b="1" dirty="0" smtClean="0">
                <a:solidFill>
                  <a:srgbClr val="FF6600"/>
                </a:solidFill>
              </a:rPr>
              <a:t> </a:t>
            </a:r>
            <a:r>
              <a:rPr lang="pl-PL" sz="2800" dirty="0" smtClean="0"/>
              <a:t>Jeśli w projekcie planowany jest udział wolontariuszy, proszę opisać, w jakim zakresie będą oni zaangażowani</a:t>
            </a:r>
            <a:endParaRPr lang="pl-PL" sz="28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1000"/>
            <a:lum/>
          </a:blip>
          <a:srcRect/>
          <a:stretch>
            <a:fillRect l="-35000" t="8000" r="-35000" b="-1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3"/>
          </p:nvPr>
        </p:nvSpPr>
        <p:spPr>
          <a:xfrm>
            <a:off x="0" y="412304"/>
            <a:ext cx="13004800" cy="2362200"/>
          </a:xfrm>
        </p:spPr>
        <p:txBody>
          <a:bodyPr/>
          <a:lstStyle/>
          <a:p>
            <a:r>
              <a:rPr lang="pl-PL" dirty="0" smtClean="0"/>
              <a:t>CZĘŚĆ I</a:t>
            </a:r>
            <a:endParaRPr lang="pl-PL"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Symbol zastępczy tekstu 1"/>
          <p:cNvSpPr>
            <a:spLocks noGrp="1"/>
          </p:cNvSpPr>
          <p:nvPr>
            <p:ph type="body" sz="quarter" idx="16"/>
          </p:nvPr>
        </p:nvSpPr>
        <p:spPr>
          <a:xfrm>
            <a:off x="0" y="0"/>
            <a:ext cx="13004800" cy="1636440"/>
          </a:xfrm>
          <a:solidFill>
            <a:srgbClr val="0070C0"/>
          </a:solidFill>
        </p:spPr>
        <p:txBody>
          <a:bodyPr/>
          <a:lstStyle/>
          <a:p>
            <a:r>
              <a:rPr lang="pl-PL" sz="6600" b="1" dirty="0" smtClean="0"/>
              <a:t>Wypełnianie wniosku (Słowniczek)</a:t>
            </a:r>
            <a:r>
              <a:rPr lang="pl-PL" sz="6600" dirty="0" smtClean="0"/>
              <a:t/>
            </a:r>
            <a:br>
              <a:rPr lang="pl-PL" sz="6600" dirty="0" smtClean="0"/>
            </a:br>
            <a:endParaRPr lang="pl-PL" sz="6600" dirty="0"/>
          </a:p>
        </p:txBody>
      </p:sp>
      <p:sp>
        <p:nvSpPr>
          <p:cNvPr id="3" name="Symbol zastępczy tekstu 2"/>
          <p:cNvSpPr>
            <a:spLocks noGrp="1"/>
          </p:cNvSpPr>
          <p:nvPr>
            <p:ph type="body" sz="quarter" idx="10"/>
          </p:nvPr>
        </p:nvSpPr>
        <p:spPr>
          <a:xfrm>
            <a:off x="107928" y="2140496"/>
            <a:ext cx="12788944" cy="6567518"/>
          </a:xfrm>
          <a:blipFill dpi="0" rotWithShape="1">
            <a:blip r:embed="rId2">
              <a:alphaModFix amt="81000"/>
            </a:blip>
            <a:srcRect/>
            <a:stretch>
              <a:fillRect l="-15000" t="-36000" r="-46000"/>
            </a:stretch>
          </a:blipFill>
        </p:spPr>
        <p:txBody>
          <a:bodyPr/>
          <a:lstStyle/>
          <a:p>
            <a:pPr algn="l"/>
            <a:r>
              <a:rPr lang="pl-PL" sz="2400" b="1" dirty="0" smtClean="0"/>
              <a:t>	</a:t>
            </a:r>
            <a:endParaRPr lang="pl-PL" sz="2800" b="1" dirty="0" smtClean="0"/>
          </a:p>
          <a:p>
            <a:pPr algn="l"/>
            <a:r>
              <a:rPr lang="pl-PL" sz="3200" b="1" dirty="0" smtClean="0">
                <a:solidFill>
                  <a:srgbClr val="FF6600"/>
                </a:solidFill>
              </a:rPr>
              <a:t> 5. Trwałość Inicjatywy</a:t>
            </a:r>
            <a:endParaRPr lang="pl-PL" sz="2800" b="1" dirty="0" smtClean="0">
              <a:solidFill>
                <a:srgbClr val="FF6600"/>
              </a:solidFill>
            </a:endParaRPr>
          </a:p>
          <a:p>
            <a:pPr algn="l"/>
            <a:r>
              <a:rPr lang="pl-PL" sz="3200" b="1" dirty="0" smtClean="0">
                <a:solidFill>
                  <a:srgbClr val="FF6600"/>
                </a:solidFill>
              </a:rPr>
              <a:t>	</a:t>
            </a:r>
            <a:r>
              <a:rPr lang="pl-PL" sz="2800" dirty="0" smtClean="0"/>
              <a:t>Jako trwałość rozumiemy efekty projektu, które będą funkcjonować po jego zakończeniu. Mogą one dotyczyć odbiorców projektu, społeczności lokalnej lub podmiotu będącego wnioskodawcą. Proszę wskazać, czego dotyczy trwałość projektu, z jakimi rezultatami czy działaniami jest ona związana. Trwałością projektu jest również sytuacja, gdy projekt będzie przyczyniał się do uruchomienia nowej inicjatywy lub rejestracji nowej organizacji pozarządowej. </a:t>
            </a:r>
            <a:endParaRPr lang="pl-PL" sz="2800"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15000" t="-3000" r="-46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6"/>
          </p:nvPr>
        </p:nvSpPr>
        <p:spPr>
          <a:xfrm>
            <a:off x="0" y="0"/>
            <a:ext cx="13004800" cy="1996480"/>
          </a:xfrm>
          <a:solidFill>
            <a:srgbClr val="0070C0"/>
          </a:solidFill>
        </p:spPr>
        <p:txBody>
          <a:bodyPr/>
          <a:lstStyle/>
          <a:p>
            <a:r>
              <a:rPr lang="pl-PL" sz="6600" b="1" dirty="0" smtClean="0"/>
              <a:t>Wypełnianie wniosku (Słowniczek) </a:t>
            </a:r>
            <a:r>
              <a:rPr lang="pl-PL" sz="6600" dirty="0" smtClean="0"/>
              <a:t/>
            </a:r>
            <a:br>
              <a:rPr lang="pl-PL" sz="6600" dirty="0" smtClean="0"/>
            </a:br>
            <a:endParaRPr lang="pl-PL" sz="6600" dirty="0"/>
          </a:p>
        </p:txBody>
      </p:sp>
      <p:sp>
        <p:nvSpPr>
          <p:cNvPr id="3" name="Symbol zastępczy tekstu 2"/>
          <p:cNvSpPr>
            <a:spLocks noGrp="1"/>
          </p:cNvSpPr>
          <p:nvPr>
            <p:ph type="body" sz="quarter" idx="10"/>
          </p:nvPr>
        </p:nvSpPr>
        <p:spPr>
          <a:xfrm>
            <a:off x="0" y="1780456"/>
            <a:ext cx="12788944" cy="7778530"/>
          </a:xfrm>
        </p:spPr>
        <p:txBody>
          <a:bodyPr/>
          <a:lstStyle/>
          <a:p>
            <a:pPr algn="l"/>
            <a:r>
              <a:rPr lang="pl-PL" sz="2000" b="1" dirty="0" smtClean="0"/>
              <a:t>	</a:t>
            </a:r>
            <a:endParaRPr lang="pl-PL" sz="2400" b="1" dirty="0" smtClean="0"/>
          </a:p>
          <a:p>
            <a:pPr algn="l"/>
            <a:r>
              <a:rPr lang="pl-PL" sz="2800" b="1" dirty="0" smtClean="0">
                <a:solidFill>
                  <a:srgbClr val="FF6600"/>
                </a:solidFill>
              </a:rPr>
              <a:t> </a:t>
            </a:r>
            <a:r>
              <a:rPr lang="pl-PL" sz="2600" b="1" dirty="0" smtClean="0">
                <a:solidFill>
                  <a:srgbClr val="FF6600"/>
                </a:solidFill>
              </a:rPr>
              <a:t>6. Szczegółowy opis działań</a:t>
            </a:r>
          </a:p>
          <a:p>
            <a:pPr algn="l"/>
            <a:r>
              <a:rPr lang="pl-PL" sz="2600" b="1" dirty="0" smtClean="0">
                <a:solidFill>
                  <a:srgbClr val="FF6600"/>
                </a:solidFill>
              </a:rPr>
              <a:t>	</a:t>
            </a:r>
            <a:r>
              <a:rPr lang="pl-PL" sz="2600" dirty="0" smtClean="0"/>
              <a:t>Proszę szczegółowo i dokładnie opisać działania zaplanowane w projekcie. W opisie działań należy uwzględnić takie zagadnienia jak: miejsce i termin realizacji, liczbę osób objętych każdym z działań, wielkość grup, częstotliwość i długość form wsparcia, opis organizacyjny, merytoryczny i techniczny zaplanowanego działania, materiały i świadczenia, jakie będą otrzymywać uczestnicy w ramach zaplanowanych działań. Opis musi być przygotowany w taki sposób, aby osoba oceniająca mogła na jego podstawie ocenić zasadność realizacji działań i trafność ich doboru oraz możliwość ich wykonania w ramach projektu.</a:t>
            </a:r>
            <a:br>
              <a:rPr lang="pl-PL" sz="2600" dirty="0" smtClean="0"/>
            </a:br>
            <a:r>
              <a:rPr lang="pl-PL" sz="2600" dirty="0" smtClean="0"/>
              <a:t>Proszę zwrócić też uwagę, aby opis działań był zgodny z wydatkami zaplanowanymi w projekcie. </a:t>
            </a:r>
            <a:br>
              <a:rPr lang="pl-PL" sz="2600" dirty="0" smtClean="0"/>
            </a:br>
            <a:r>
              <a:rPr lang="pl-PL" sz="2600" dirty="0" smtClean="0"/>
              <a:t>Jeśli specyfika projektu wymaga przeprowadzenia promocji i koszty promocji zostały zaplanowane w budżecie projektu, proszę jako jedno z działań opisać promocję. Jeśli specyfika projektu wymaga przeprowadzenia rozbudowanego procesu rekrutacji uczestników, proszę jako jedno z działań projekcie opisać procedurę rekrutacji.</a:t>
            </a:r>
            <a:endParaRPr lang="pl-PL" sz="2600"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15000" t="-4000" r="-46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6"/>
          </p:nvPr>
        </p:nvSpPr>
        <p:spPr>
          <a:xfrm>
            <a:off x="0" y="0"/>
            <a:ext cx="13004800" cy="1924472"/>
          </a:xfrm>
          <a:solidFill>
            <a:srgbClr val="0070C0"/>
          </a:solidFill>
        </p:spPr>
        <p:txBody>
          <a:bodyPr/>
          <a:lstStyle/>
          <a:p>
            <a:r>
              <a:rPr lang="pl-PL" sz="6600" b="1" dirty="0" smtClean="0"/>
              <a:t>Wypełnianie wniosku (Słowniczek)</a:t>
            </a:r>
            <a:r>
              <a:rPr lang="pl-PL" sz="6600" dirty="0" smtClean="0"/>
              <a:t/>
            </a:r>
            <a:br>
              <a:rPr lang="pl-PL" sz="6600" dirty="0" smtClean="0"/>
            </a:br>
            <a:endParaRPr lang="pl-PL" sz="6600" dirty="0"/>
          </a:p>
        </p:txBody>
      </p:sp>
      <p:sp>
        <p:nvSpPr>
          <p:cNvPr id="3" name="Symbol zastępczy tekstu 2"/>
          <p:cNvSpPr>
            <a:spLocks noGrp="1"/>
          </p:cNvSpPr>
          <p:nvPr>
            <p:ph type="body" sz="quarter" idx="10"/>
          </p:nvPr>
        </p:nvSpPr>
        <p:spPr>
          <a:xfrm>
            <a:off x="0" y="1936660"/>
            <a:ext cx="12788944" cy="6567518"/>
          </a:xfrm>
        </p:spPr>
        <p:txBody>
          <a:bodyPr/>
          <a:lstStyle/>
          <a:p>
            <a:pPr algn="l"/>
            <a:r>
              <a:rPr lang="pl-PL" sz="2000" b="1" dirty="0" smtClean="0"/>
              <a:t>	</a:t>
            </a:r>
            <a:endParaRPr lang="pl-PL" sz="2400" b="1" dirty="0" smtClean="0"/>
          </a:p>
          <a:p>
            <a:pPr algn="l"/>
            <a:r>
              <a:rPr lang="pl-PL" sz="3200" b="1" dirty="0" smtClean="0">
                <a:solidFill>
                  <a:srgbClr val="FF6600"/>
                </a:solidFill>
              </a:rPr>
              <a:t> 7. Rezultaty pośrednie i bezpośrednie działań</a:t>
            </a:r>
            <a:endParaRPr lang="pl-PL" sz="2800" b="1" dirty="0" smtClean="0">
              <a:solidFill>
                <a:srgbClr val="FF6600"/>
              </a:solidFill>
            </a:endParaRPr>
          </a:p>
          <a:p>
            <a:pPr algn="l"/>
            <a:r>
              <a:rPr lang="pl-PL" sz="3200" b="1" dirty="0" smtClean="0">
                <a:solidFill>
                  <a:srgbClr val="FF6600"/>
                </a:solidFill>
              </a:rPr>
              <a:t>	</a:t>
            </a:r>
            <a:r>
              <a:rPr lang="pl-PL" sz="2800" dirty="0" smtClean="0"/>
              <a:t> Rezultaty to konkretne i mierzalne efekty działań zaplanowanych w projekcie. Proszę wskazać zarówno rezultaty bezpośrednie  (liczba przeprowadzonych działań, osób objętych wsparciem itp.), ale też rezultaty pośrednie, które dokumentują zmianę, jaka w wyniku projektu zostanie wytworzona w uczestnikach projektu lub środowisku lokalnym. W projekcie powinny występować zarówno rezultaty pośrednie , jak i bezpośrednie.</a:t>
            </a:r>
            <a:br>
              <a:rPr lang="pl-PL" sz="2800" dirty="0" smtClean="0"/>
            </a:br>
            <a:r>
              <a:rPr lang="pl-PL" sz="2800" dirty="0" smtClean="0"/>
              <a:t>Do każdego rezultatu proszę podać jego wartość docelową, która zostanie osiągnięta w ramach projektu. Wartość ta powinna być wyrażona liczbowo, procentowo lub w inny mierzalny sposób.</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15000" t="-7000" r="-46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6"/>
          </p:nvPr>
        </p:nvSpPr>
        <p:spPr>
          <a:xfrm>
            <a:off x="0" y="29847"/>
            <a:ext cx="13004800" cy="1636440"/>
          </a:xfrm>
          <a:solidFill>
            <a:srgbClr val="0070C0"/>
          </a:solidFill>
        </p:spPr>
        <p:txBody>
          <a:bodyPr/>
          <a:lstStyle/>
          <a:p>
            <a:r>
              <a:rPr lang="pl-PL" sz="6600" b="1" dirty="0" smtClean="0"/>
              <a:t>Wypełnianie wniosku (Słowniczek )</a:t>
            </a:r>
            <a:r>
              <a:rPr lang="pl-PL" sz="6600" dirty="0" smtClean="0"/>
              <a:t/>
            </a:r>
            <a:br>
              <a:rPr lang="pl-PL" sz="6600" dirty="0" smtClean="0"/>
            </a:br>
            <a:endParaRPr lang="pl-PL" sz="6600" dirty="0"/>
          </a:p>
        </p:txBody>
      </p:sp>
      <p:sp>
        <p:nvSpPr>
          <p:cNvPr id="3" name="Symbol zastępczy tekstu 2"/>
          <p:cNvSpPr>
            <a:spLocks noGrp="1"/>
          </p:cNvSpPr>
          <p:nvPr>
            <p:ph type="body" sz="quarter" idx="10"/>
          </p:nvPr>
        </p:nvSpPr>
        <p:spPr>
          <a:xfrm>
            <a:off x="-33141" y="1924472"/>
            <a:ext cx="12788944" cy="6567518"/>
          </a:xfrm>
        </p:spPr>
        <p:txBody>
          <a:bodyPr/>
          <a:lstStyle/>
          <a:p>
            <a:pPr algn="l"/>
            <a:r>
              <a:rPr lang="pl-PL" sz="2000" b="1" dirty="0" smtClean="0"/>
              <a:t>	</a:t>
            </a:r>
            <a:endParaRPr lang="pl-PL" sz="2400" b="1" dirty="0" smtClean="0"/>
          </a:p>
          <a:p>
            <a:pPr algn="l"/>
            <a:r>
              <a:rPr lang="pl-PL" sz="3200" b="1" dirty="0" smtClean="0">
                <a:solidFill>
                  <a:srgbClr val="FF6600"/>
                </a:solidFill>
              </a:rPr>
              <a:t> 8. Budżet</a:t>
            </a:r>
          </a:p>
          <a:p>
            <a:pPr algn="l"/>
            <a:r>
              <a:rPr lang="pl-PL" sz="2800" b="1" dirty="0" smtClean="0">
                <a:solidFill>
                  <a:srgbClr val="FF6600"/>
                </a:solidFill>
              </a:rPr>
              <a:t>Koszty merytoryczne  - </a:t>
            </a:r>
            <a:r>
              <a:rPr lang="pl-PL" sz="2800" dirty="0" smtClean="0"/>
              <a:t>są wydatki związane z zaplanowanymi w Inicjatywie działaniami, na przykład: </a:t>
            </a:r>
            <a:r>
              <a:rPr lang="pl-PL" sz="2800" b="1" dirty="0" smtClean="0"/>
              <a:t>materiały na warsztaty dla uczestników, wynajem sali, poczęstunek, koszty przejazdu na wizytę, wynajem sprzętu, nagłośnienia, koszty druku, wynagrodzenia specjalistów, promocja, etc.</a:t>
            </a:r>
            <a:endParaRPr lang="pl-PL" sz="2800" dirty="0" smtClean="0"/>
          </a:p>
          <a:p>
            <a:pPr algn="l"/>
            <a:r>
              <a:rPr lang="pl-PL" sz="2800" b="1" dirty="0" smtClean="0">
                <a:solidFill>
                  <a:srgbClr val="FF6600"/>
                </a:solidFill>
              </a:rPr>
              <a:t>Koszty administracyjne - </a:t>
            </a:r>
            <a:r>
              <a:rPr lang="pl-PL" sz="2800" dirty="0" smtClean="0"/>
              <a:t>wydatki związane z obsługą realizacji Inicjatywy, tj</a:t>
            </a:r>
            <a:r>
              <a:rPr lang="pl-PL" sz="2800" b="1" dirty="0" smtClean="0"/>
              <a:t>. koszty   koordynacji, księgowości, zakupu materiałów biurowych, opłat za telefon, opłat pocztowych, utrzymania pomieszczeń itp.</a:t>
            </a:r>
            <a:endParaRPr lang="pl-PL" sz="2800" b="1" dirty="0">
              <a:solidFill>
                <a:srgbClr val="FF6600"/>
              </a:solidFill>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ymbol zastępczy tekstu 1"/>
          <p:cNvSpPr>
            <a:spLocks noGrp="1"/>
          </p:cNvSpPr>
          <p:nvPr>
            <p:ph type="body" sz="quarter" idx="10"/>
          </p:nvPr>
        </p:nvSpPr>
        <p:spPr bwMode="auto">
          <a:xfrm>
            <a:off x="0" y="1524000"/>
            <a:ext cx="13004800" cy="7467600"/>
          </a:xfrm>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lgn="ctr" eaLnBrk="1" hangingPunct="1"/>
            <a:r>
              <a:rPr lang="pl-PL" altLang="pl-PL" sz="4000" b="0" dirty="0" smtClean="0"/>
              <a:t/>
            </a:r>
            <a:br>
              <a:rPr lang="pl-PL" altLang="pl-PL" sz="4000" b="0" dirty="0" smtClean="0"/>
            </a:br>
            <a:r>
              <a:rPr lang="pl-PL" altLang="pl-PL" sz="4000" b="0" dirty="0" smtClean="0"/>
              <a:t>Termin realizacji projektów:</a:t>
            </a:r>
          </a:p>
          <a:p>
            <a:pPr marL="0" indent="0" algn="ctr" eaLnBrk="1" hangingPunct="1"/>
            <a:endParaRPr lang="pl-PL" altLang="pl-PL" sz="4000" b="0" dirty="0" smtClean="0"/>
          </a:p>
          <a:p>
            <a:pPr marL="0" indent="0" algn="ctr" eaLnBrk="1" hangingPunct="1"/>
            <a:endParaRPr lang="pl-PL" altLang="pl-PL" sz="4000" b="0" dirty="0" smtClean="0"/>
          </a:p>
          <a:p>
            <a:pPr marL="0" indent="0" algn="ctr" eaLnBrk="1" hangingPunct="1"/>
            <a:endParaRPr lang="pl-PL" altLang="pl-PL" sz="4000" b="0" dirty="0" smtClean="0"/>
          </a:p>
          <a:p>
            <a:pPr marL="0" indent="0" algn="ctr" eaLnBrk="1" hangingPunct="1"/>
            <a:endParaRPr lang="pl-PL" altLang="pl-PL" sz="4000" b="0" dirty="0" smtClean="0"/>
          </a:p>
          <a:p>
            <a:pPr marL="0" indent="0" algn="ctr" eaLnBrk="1" hangingPunct="1"/>
            <a:endParaRPr lang="pl-PL" altLang="pl-PL" sz="4000" b="0" dirty="0" smtClean="0"/>
          </a:p>
          <a:p>
            <a:pPr marL="0" indent="0" algn="ctr" eaLnBrk="1" hangingPunct="1"/>
            <a:endParaRPr lang="pl-PL" altLang="pl-PL" sz="4000" b="0" dirty="0" smtClean="0"/>
          </a:p>
          <a:p>
            <a:pPr marL="0" indent="0" algn="ctr" eaLnBrk="1" hangingPunct="1"/>
            <a:r>
              <a:rPr lang="pl-PL" altLang="pl-PL" sz="4000" dirty="0" smtClean="0"/>
              <a:t>Uwaga! </a:t>
            </a:r>
            <a:r>
              <a:rPr lang="pl-PL" altLang="pl-PL" sz="4000" b="0" dirty="0" smtClean="0"/>
              <a:t>Termin realizacji projektów jest jednocześnie </a:t>
            </a:r>
            <a:r>
              <a:rPr lang="pl-PL" altLang="pl-PL" sz="4000" dirty="0" smtClean="0"/>
              <a:t>terminem</a:t>
            </a:r>
            <a:r>
              <a:rPr lang="pl-PL" altLang="pl-PL" sz="4000" b="0" dirty="0" smtClean="0"/>
              <a:t> </a:t>
            </a:r>
            <a:r>
              <a:rPr lang="pl-PL" altLang="pl-PL" sz="4000" dirty="0" err="1" smtClean="0"/>
              <a:t>kwalifikowalności</a:t>
            </a:r>
            <a:r>
              <a:rPr lang="pl-PL" altLang="pl-PL" sz="4000" b="0" dirty="0" smtClean="0"/>
              <a:t> wydatków w projekcie!</a:t>
            </a:r>
          </a:p>
        </p:txBody>
      </p:sp>
      <p:sp>
        <p:nvSpPr>
          <p:cNvPr id="28675" name="Symbol zastępczy tekstu 2"/>
          <p:cNvSpPr>
            <a:spLocks noGrp="1"/>
          </p:cNvSpPr>
          <p:nvPr>
            <p:ph type="body" sz="quarter" idx="11"/>
          </p:nvPr>
        </p:nvSpPr>
        <p:spPr bwMode="auto">
          <a:xfrm>
            <a:off x="0" y="152400"/>
            <a:ext cx="12992100" cy="19050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lgn="ctr" eaLnBrk="1" hangingPunct="1"/>
            <a:r>
              <a:rPr lang="pl-PL" altLang="pl-PL" sz="6600" b="1" dirty="0" smtClean="0"/>
              <a:t>Terminy</a:t>
            </a:r>
          </a:p>
        </p:txBody>
      </p:sp>
      <p:sp>
        <p:nvSpPr>
          <p:cNvPr id="28676" name="Elipsa 2"/>
          <p:cNvSpPr>
            <a:spLocks noChangeArrowheads="1"/>
          </p:cNvSpPr>
          <p:nvPr/>
        </p:nvSpPr>
        <p:spPr bwMode="auto">
          <a:xfrm>
            <a:off x="711200" y="3398838"/>
            <a:ext cx="3962400" cy="3810000"/>
          </a:xfrm>
          <a:prstGeom prst="ellipse">
            <a:avLst/>
          </a:prstGeom>
          <a:solidFill>
            <a:schemeClr val="bg1"/>
          </a:solidFill>
          <a:ln w="25400">
            <a:solidFill>
              <a:srgbClr val="FFFFFF"/>
            </a:solidFill>
            <a:round/>
            <a:headEnd/>
            <a:tailEnd/>
          </a:ln>
        </p:spPr>
        <p:txBody>
          <a:bodyPr anchor="ctr"/>
          <a:lstStyle>
            <a:lvl1pPr eaLnBrk="0" hangingPunct="0">
              <a:defRPr kumimoji="1" sz="5800">
                <a:solidFill>
                  <a:srgbClr val="000000"/>
                </a:solidFill>
                <a:latin typeface="Gill Sans" charset="0"/>
                <a:ea typeface="ヒラギノ角ゴ ProN W3" charset="-128"/>
                <a:sym typeface="Gill Sans" charset="0"/>
              </a:defRPr>
            </a:lvl1pPr>
            <a:lvl2pPr marL="742950" indent="-285750" eaLnBrk="0" hangingPunct="0">
              <a:defRPr kumimoji="1" sz="5800">
                <a:solidFill>
                  <a:srgbClr val="000000"/>
                </a:solidFill>
                <a:latin typeface="Gill Sans" charset="0"/>
                <a:ea typeface="ヒラギノ角ゴ ProN W3" charset="-128"/>
                <a:sym typeface="Gill Sans" charset="0"/>
              </a:defRPr>
            </a:lvl2pPr>
            <a:lvl3pPr marL="1143000" indent="-228600" eaLnBrk="0" hangingPunct="0">
              <a:defRPr kumimoji="1" sz="5800">
                <a:solidFill>
                  <a:srgbClr val="000000"/>
                </a:solidFill>
                <a:latin typeface="Gill Sans" charset="0"/>
                <a:ea typeface="ヒラギノ角ゴ ProN W3" charset="-128"/>
                <a:sym typeface="Gill Sans" charset="0"/>
              </a:defRPr>
            </a:lvl3pPr>
            <a:lvl4pPr marL="1600200" indent="-228600" eaLnBrk="0" hangingPunct="0">
              <a:defRPr kumimoji="1" sz="5800">
                <a:solidFill>
                  <a:srgbClr val="000000"/>
                </a:solidFill>
                <a:latin typeface="Gill Sans" charset="0"/>
                <a:ea typeface="ヒラギノ角ゴ ProN W3" charset="-128"/>
                <a:sym typeface="Gill Sans" charset="0"/>
              </a:defRPr>
            </a:lvl4pPr>
            <a:lvl5pPr marL="2057400" indent="-228600" eaLnBrk="0" hangingPunct="0">
              <a:defRPr kumimoji="1" sz="5800">
                <a:solidFill>
                  <a:srgbClr val="000000"/>
                </a:solidFill>
                <a:latin typeface="Gill Sans" charset="0"/>
                <a:ea typeface="ヒラギノ角ゴ ProN W3" charset="-128"/>
                <a:sym typeface="Gill Sans" charset="0"/>
              </a:defRPr>
            </a:lvl5pPr>
            <a:lvl6pPr marL="25146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6pPr>
            <a:lvl7pPr marL="29718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7pPr>
            <a:lvl8pPr marL="34290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8pPr>
            <a:lvl9pPr marL="38862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9pPr>
          </a:lstStyle>
          <a:p>
            <a:pPr algn="ctr" eaLnBrk="1" hangingPunct="1"/>
            <a:r>
              <a:rPr kumimoji="0" lang="pl-PL" altLang="pl-PL" sz="4400" b="1" dirty="0" smtClean="0">
                <a:solidFill>
                  <a:srgbClr val="FFFFFF"/>
                </a:solidFill>
              </a:rPr>
              <a:t>15</a:t>
            </a:r>
            <a:endParaRPr kumimoji="0" lang="pl-PL" altLang="pl-PL" sz="4400" b="1" dirty="0">
              <a:solidFill>
                <a:srgbClr val="FFFFFF"/>
              </a:solidFill>
            </a:endParaRPr>
          </a:p>
          <a:p>
            <a:pPr algn="ctr" eaLnBrk="1" hangingPunct="1"/>
            <a:r>
              <a:rPr kumimoji="0" lang="pl-PL" altLang="pl-PL" sz="4400" b="1" dirty="0" smtClean="0">
                <a:solidFill>
                  <a:srgbClr val="FFFFFF"/>
                </a:solidFill>
              </a:rPr>
              <a:t>kwiecień</a:t>
            </a:r>
          </a:p>
          <a:p>
            <a:pPr algn="ctr" eaLnBrk="1" hangingPunct="1"/>
            <a:r>
              <a:rPr kumimoji="0" lang="pl-PL" altLang="pl-PL" sz="4400" b="1" dirty="0" smtClean="0">
                <a:solidFill>
                  <a:srgbClr val="FFFFFF"/>
                </a:solidFill>
              </a:rPr>
              <a:t>2020</a:t>
            </a:r>
            <a:endParaRPr kumimoji="0" lang="pl-PL" altLang="pl-PL" sz="4400" b="1" dirty="0">
              <a:solidFill>
                <a:srgbClr val="FFFFFF"/>
              </a:solidFill>
            </a:endParaRPr>
          </a:p>
        </p:txBody>
      </p:sp>
      <p:sp>
        <p:nvSpPr>
          <p:cNvPr id="28677" name="Elipsa 7"/>
          <p:cNvSpPr>
            <a:spLocks noChangeArrowheads="1"/>
          </p:cNvSpPr>
          <p:nvPr/>
        </p:nvSpPr>
        <p:spPr bwMode="auto">
          <a:xfrm>
            <a:off x="8636000" y="3429000"/>
            <a:ext cx="3962400" cy="3810000"/>
          </a:xfrm>
          <a:prstGeom prst="ellipse">
            <a:avLst/>
          </a:prstGeom>
          <a:solidFill>
            <a:schemeClr val="bg1"/>
          </a:solidFill>
          <a:ln w="25400">
            <a:solidFill>
              <a:srgbClr val="FFFFFF"/>
            </a:solidFill>
            <a:round/>
            <a:headEnd/>
            <a:tailEnd/>
          </a:ln>
        </p:spPr>
        <p:txBody>
          <a:bodyPr anchor="ctr"/>
          <a:lstStyle>
            <a:lvl1pPr eaLnBrk="0" hangingPunct="0">
              <a:defRPr kumimoji="1" sz="5800">
                <a:solidFill>
                  <a:srgbClr val="000000"/>
                </a:solidFill>
                <a:latin typeface="Gill Sans" charset="0"/>
                <a:ea typeface="ヒラギノ角ゴ ProN W3" charset="-128"/>
                <a:sym typeface="Gill Sans" charset="0"/>
              </a:defRPr>
            </a:lvl1pPr>
            <a:lvl2pPr marL="742950" indent="-285750" eaLnBrk="0" hangingPunct="0">
              <a:defRPr kumimoji="1" sz="5800">
                <a:solidFill>
                  <a:srgbClr val="000000"/>
                </a:solidFill>
                <a:latin typeface="Gill Sans" charset="0"/>
                <a:ea typeface="ヒラギノ角ゴ ProN W3" charset="-128"/>
                <a:sym typeface="Gill Sans" charset="0"/>
              </a:defRPr>
            </a:lvl2pPr>
            <a:lvl3pPr marL="1143000" indent="-228600" eaLnBrk="0" hangingPunct="0">
              <a:defRPr kumimoji="1" sz="5800">
                <a:solidFill>
                  <a:srgbClr val="000000"/>
                </a:solidFill>
                <a:latin typeface="Gill Sans" charset="0"/>
                <a:ea typeface="ヒラギノ角ゴ ProN W3" charset="-128"/>
                <a:sym typeface="Gill Sans" charset="0"/>
              </a:defRPr>
            </a:lvl3pPr>
            <a:lvl4pPr marL="1600200" indent="-228600" eaLnBrk="0" hangingPunct="0">
              <a:defRPr kumimoji="1" sz="5800">
                <a:solidFill>
                  <a:srgbClr val="000000"/>
                </a:solidFill>
                <a:latin typeface="Gill Sans" charset="0"/>
                <a:ea typeface="ヒラギノ角ゴ ProN W3" charset="-128"/>
                <a:sym typeface="Gill Sans" charset="0"/>
              </a:defRPr>
            </a:lvl4pPr>
            <a:lvl5pPr marL="2057400" indent="-228600" eaLnBrk="0" hangingPunct="0">
              <a:defRPr kumimoji="1" sz="5800">
                <a:solidFill>
                  <a:srgbClr val="000000"/>
                </a:solidFill>
                <a:latin typeface="Gill Sans" charset="0"/>
                <a:ea typeface="ヒラギノ角ゴ ProN W3" charset="-128"/>
                <a:sym typeface="Gill Sans" charset="0"/>
              </a:defRPr>
            </a:lvl5pPr>
            <a:lvl6pPr marL="25146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6pPr>
            <a:lvl7pPr marL="29718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7pPr>
            <a:lvl8pPr marL="34290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8pPr>
            <a:lvl9pPr marL="38862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9pPr>
          </a:lstStyle>
          <a:p>
            <a:pPr algn="ctr" eaLnBrk="1" hangingPunct="1"/>
            <a:r>
              <a:rPr kumimoji="0" lang="pl-PL" altLang="pl-PL" sz="4000" b="1" dirty="0" smtClean="0">
                <a:solidFill>
                  <a:srgbClr val="FFFFFF"/>
                </a:solidFill>
              </a:rPr>
              <a:t>30 </a:t>
            </a:r>
            <a:endParaRPr kumimoji="0" lang="pl-PL" altLang="pl-PL" sz="4000" b="1" dirty="0">
              <a:solidFill>
                <a:srgbClr val="FFFFFF"/>
              </a:solidFill>
            </a:endParaRPr>
          </a:p>
          <a:p>
            <a:pPr algn="ctr" eaLnBrk="1" hangingPunct="1"/>
            <a:r>
              <a:rPr kumimoji="0" lang="pl-PL" altLang="pl-PL" sz="4000" b="1" dirty="0" smtClean="0">
                <a:solidFill>
                  <a:srgbClr val="FFFFFF"/>
                </a:solidFill>
              </a:rPr>
              <a:t>wrzesień</a:t>
            </a:r>
            <a:endParaRPr kumimoji="0" lang="pl-PL" altLang="pl-PL" sz="4000" b="1" dirty="0">
              <a:solidFill>
                <a:srgbClr val="FFFFFF"/>
              </a:solidFill>
            </a:endParaRPr>
          </a:p>
          <a:p>
            <a:pPr algn="ctr" eaLnBrk="1" hangingPunct="1"/>
            <a:r>
              <a:rPr kumimoji="0" lang="pl-PL" altLang="pl-PL" sz="4000" b="1" dirty="0" smtClean="0">
                <a:solidFill>
                  <a:srgbClr val="FFFFFF"/>
                </a:solidFill>
              </a:rPr>
              <a:t>2020</a:t>
            </a:r>
            <a:endParaRPr kumimoji="0" lang="pl-PL" altLang="pl-PL" sz="4000" b="1" dirty="0">
              <a:solidFill>
                <a:srgbClr val="FFFFFF"/>
              </a:solidFill>
            </a:endParaRPr>
          </a:p>
        </p:txBody>
      </p:sp>
      <p:sp>
        <p:nvSpPr>
          <p:cNvPr id="4" name="Strzałka w prawo 3"/>
          <p:cNvSpPr/>
          <p:nvPr/>
        </p:nvSpPr>
        <p:spPr bwMode="auto">
          <a:xfrm>
            <a:off x="4686300" y="4800600"/>
            <a:ext cx="4408388" cy="881063"/>
          </a:xfrm>
          <a:prstGeom prst="rightArrow">
            <a:avLst/>
          </a:prstGeom>
          <a:solidFill>
            <a:srgbClr val="FFFFFF"/>
          </a:solidFill>
          <a:ln w="25400" cap="flat" cmpd="sng" algn="ctr">
            <a:solidFill>
              <a:schemeClr val="bg1">
                <a:lumMod val="75000"/>
              </a:schemeClr>
            </a:solidFill>
            <a:prstDash val="solid"/>
            <a:round/>
            <a:headEnd type="none" w="med" len="med"/>
            <a:tailEnd type="none" w="med" len="med"/>
          </a:ln>
          <a:effectLst/>
          <a:extLst/>
        </p:spPr>
        <p:txBody>
          <a:bodyPr/>
          <a:lstStyle/>
          <a:p>
            <a:pPr algn="ctr">
              <a:defRPr/>
            </a:pPr>
            <a:endParaRPr kumimoji="0" lang="pl-PL">
              <a:ea typeface="ヒラギノ角ゴ ProN W3" charset="0"/>
              <a:cs typeface="ヒラギノ角ゴ ProN W3"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Tytuł 1"/>
          <p:cNvSpPr>
            <a:spLocks noGrp="1"/>
          </p:cNvSpPr>
          <p:nvPr>
            <p:ph type="title"/>
          </p:nvPr>
        </p:nvSpPr>
        <p:spPr bwMode="auto">
          <a:xfrm>
            <a:off x="650875" y="21641"/>
            <a:ext cx="11703050" cy="1677963"/>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eaLnBrk="1" hangingPunct="1"/>
            <a:r>
              <a:rPr kumimoji="0" lang="pl-PL" altLang="pl-PL" dirty="0" smtClean="0">
                <a:solidFill>
                  <a:schemeClr val="bg1"/>
                </a:solidFill>
              </a:rPr>
              <a:t>KONTAKT</a:t>
            </a:r>
          </a:p>
        </p:txBody>
      </p:sp>
      <p:sp>
        <p:nvSpPr>
          <p:cNvPr id="99331" name="Symbol zastępczy tekstu 2"/>
          <p:cNvSpPr>
            <a:spLocks noGrp="1"/>
          </p:cNvSpPr>
          <p:nvPr>
            <p:ph type="body" sz="quarter" idx="10"/>
          </p:nvPr>
        </p:nvSpPr>
        <p:spPr bwMode="auto">
          <a:xfrm>
            <a:off x="635000" y="2209800"/>
            <a:ext cx="11734800" cy="6629400"/>
          </a:xfrm>
          <a:blipFill dpi="0" rotWithShape="1">
            <a:blip r:embed="rId3">
              <a:alphaModFix amt="81000"/>
            </a:blip>
            <a:srcRect/>
            <a:stretch>
              <a:fillRect l="-15000" t="-32000" r="-46000"/>
            </a:stretch>
          </a:blipFill>
          <a:extLst/>
        </p:spPr>
        <p:txBody>
          <a:bodyPr wrap="square" lIns="91440" tIns="45720" rIns="91440" bIns="45720" numCol="1" anchor="t" anchorCtr="0" compatLnSpc="1">
            <a:prstTxWarp prst="textNoShape">
              <a:avLst/>
            </a:prstTxWarp>
          </a:bodyPr>
          <a:lstStyle/>
          <a:p>
            <a:pPr marL="0" indent="0" eaLnBrk="1" hangingPunct="1"/>
            <a:r>
              <a:rPr kumimoji="0" lang="pl-PL" altLang="pl-PL" sz="4000" dirty="0" smtClean="0">
                <a:solidFill>
                  <a:schemeClr val="tx1"/>
                </a:solidFill>
                <a:latin typeface="Calibri" pitchFamily="34" charset="0"/>
              </a:rPr>
              <a:t>Infolinia: </a:t>
            </a:r>
            <a:r>
              <a:rPr lang="pl-PL" sz="4000" dirty="0" smtClean="0">
                <a:solidFill>
                  <a:schemeClr val="tx1"/>
                </a:solidFill>
              </a:rPr>
              <a:t>668 692 282</a:t>
            </a:r>
            <a:r>
              <a:rPr kumimoji="0" lang="pl-PL" altLang="pl-PL" sz="4000" b="0" dirty="0" smtClean="0">
                <a:solidFill>
                  <a:schemeClr val="tx1"/>
                </a:solidFill>
                <a:latin typeface="Calibri" pitchFamily="34" charset="0"/>
              </a:rPr>
              <a:t/>
            </a:r>
            <a:br>
              <a:rPr kumimoji="0" lang="pl-PL" altLang="pl-PL" sz="4000" b="0" dirty="0" smtClean="0">
                <a:solidFill>
                  <a:schemeClr val="tx1"/>
                </a:solidFill>
                <a:latin typeface="Calibri" pitchFamily="34" charset="0"/>
              </a:rPr>
            </a:br>
            <a:r>
              <a:rPr kumimoji="0" lang="pl-PL" altLang="pl-PL" sz="4000" b="0" dirty="0" smtClean="0">
                <a:solidFill>
                  <a:schemeClr val="tx1"/>
                </a:solidFill>
                <a:latin typeface="Calibri" pitchFamily="34" charset="0"/>
              </a:rPr>
              <a:t> (pn-pt w godzinach 9-15) </a:t>
            </a:r>
            <a:r>
              <a:rPr lang="pl-PL" sz="4000" dirty="0" smtClean="0">
                <a:solidFill>
                  <a:schemeClr val="tx1"/>
                </a:solidFill>
              </a:rPr>
              <a:t>lub w siedzibie fundacji - ul. Wesoła 51 - pokój 314 Skrzydło C</a:t>
            </a:r>
            <a:endParaRPr kumimoji="0" lang="pl-PL" altLang="pl-PL" sz="4000" b="0" dirty="0" smtClean="0">
              <a:solidFill>
                <a:schemeClr val="tx1"/>
              </a:solidFill>
              <a:latin typeface="Calibri" pitchFamily="34" charset="0"/>
            </a:endParaRPr>
          </a:p>
          <a:p>
            <a:pPr marL="0" indent="0" eaLnBrk="1" hangingPunct="1"/>
            <a:r>
              <a:rPr kumimoji="0" lang="pl-PL" altLang="pl-PL" sz="4000" b="0" dirty="0" smtClean="0">
                <a:solidFill>
                  <a:schemeClr val="tx1"/>
                </a:solidFill>
                <a:latin typeface="Calibri" pitchFamily="34" charset="0"/>
              </a:rPr>
              <a:t>E-mail: </a:t>
            </a:r>
            <a:r>
              <a:rPr lang="pl-PL" sz="4000" dirty="0" err="1" smtClean="0">
                <a:solidFill>
                  <a:schemeClr val="tx1"/>
                </a:solidFill>
                <a:hlinkClick r:id="rId4"/>
              </a:rPr>
              <a:t>centrum@artwinski.org.pl</a:t>
            </a:r>
            <a:endParaRPr lang="pl-PL" sz="4000" dirty="0" smtClean="0">
              <a:solidFill>
                <a:schemeClr val="tx1"/>
              </a:solidFill>
            </a:endParaRPr>
          </a:p>
          <a:p>
            <a:pPr marL="0" indent="0" eaLnBrk="1" hangingPunct="1"/>
            <a:r>
              <a:rPr lang="pl-PL" sz="4000" dirty="0" smtClean="0">
                <a:solidFill>
                  <a:schemeClr val="tx1"/>
                </a:solidFill>
              </a:rPr>
              <a:t>Dyżur eksperta ds. merytorycznych (doradztwo w pisaniu wniosków, koncepcji projektu):  tel</a:t>
            </a:r>
            <a:r>
              <a:rPr lang="pl-PL" sz="4000" dirty="0">
                <a:solidFill>
                  <a:schemeClr val="tx1"/>
                </a:solidFill>
              </a:rPr>
              <a:t>.</a:t>
            </a:r>
            <a:r>
              <a:rPr lang="pl-PL" sz="4000" dirty="0" smtClean="0">
                <a:solidFill>
                  <a:schemeClr val="tx1"/>
                </a:solidFill>
              </a:rPr>
              <a:t> 512278664</a:t>
            </a:r>
            <a:br>
              <a:rPr lang="pl-PL" sz="4000" dirty="0" smtClean="0">
                <a:solidFill>
                  <a:schemeClr val="tx1"/>
                </a:solidFill>
              </a:rPr>
            </a:br>
            <a:r>
              <a:rPr lang="pl-PL" sz="4000" dirty="0" smtClean="0">
                <a:solidFill>
                  <a:schemeClr val="tx1"/>
                </a:solidFill>
              </a:rPr>
              <a:t>Środa 16:00-18:00 - dyżur telefoniczny </a:t>
            </a:r>
            <a:br>
              <a:rPr lang="pl-PL" sz="4000" dirty="0" smtClean="0">
                <a:solidFill>
                  <a:schemeClr val="tx1"/>
                </a:solidFill>
              </a:rPr>
            </a:br>
            <a:r>
              <a:rPr lang="pl-PL" sz="4000" dirty="0" smtClean="0">
                <a:solidFill>
                  <a:schemeClr val="tx1"/>
                </a:solidFill>
              </a:rPr>
              <a:t>Czwartek 16:00-18:00 - dyżur stacjonarny - Wesoła 51 - pokój 314 Skrzydło C </a:t>
            </a:r>
            <a:endParaRPr kumimoji="0" lang="pl-PL" altLang="pl-PL" sz="4000" b="0" dirty="0" smtClean="0">
              <a:solidFill>
                <a:schemeClr val="tx1"/>
              </a:solidFill>
              <a:latin typeface="Calibri" pitchFamily="34"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81000"/>
            <a:lum/>
          </a:blip>
          <a:srcRect/>
          <a:stretch>
            <a:fillRect l="-15000" t="-23000" r="-46000" b="27000"/>
          </a:stretch>
        </a:blipFill>
        <a:effectLst/>
      </p:bgPr>
    </p:bg>
    <p:spTree>
      <p:nvGrpSpPr>
        <p:cNvPr id="1" name=""/>
        <p:cNvGrpSpPr/>
        <p:nvPr/>
      </p:nvGrpSpPr>
      <p:grpSpPr>
        <a:xfrm>
          <a:off x="0" y="0"/>
          <a:ext cx="0" cy="0"/>
          <a:chOff x="0" y="0"/>
          <a:chExt cx="0" cy="0"/>
        </a:xfrm>
      </p:grpSpPr>
      <p:sp>
        <p:nvSpPr>
          <p:cNvPr id="100354" name="Symbol zastępczy tekstu 2"/>
          <p:cNvSpPr>
            <a:spLocks noGrp="1"/>
          </p:cNvSpPr>
          <p:nvPr>
            <p:ph type="body" sz="quarter" idx="13"/>
          </p:nvPr>
        </p:nvSpPr>
        <p:spPr bwMode="auto">
          <a:xfrm>
            <a:off x="0" y="6821016"/>
            <a:ext cx="13004800" cy="2667000"/>
          </a:xfrm>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eaLnBrk="1" hangingPunct="1"/>
            <a:r>
              <a:rPr kumimoji="0" lang="pl-PL" altLang="pl-PL" sz="14400" b="1" dirty="0" smtClean="0"/>
              <a:t>Dziękujemy</a:t>
            </a:r>
          </a:p>
        </p:txBody>
      </p:sp>
      <p:sp>
        <p:nvSpPr>
          <p:cNvPr id="100355" name="Symbol zastępczy tekstu 1"/>
          <p:cNvSpPr>
            <a:spLocks noGrp="1"/>
          </p:cNvSpPr>
          <p:nvPr>
            <p:ph type="body" sz="quarter" idx="12"/>
          </p:nvPr>
        </p:nvSpPr>
        <p:spPr bwMode="auto">
          <a:xfrm>
            <a:off x="-8702" y="516107"/>
            <a:ext cx="9791736" cy="1219200"/>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eaLnBrk="1" hangingPunct="1"/>
            <a:r>
              <a:rPr kumimoji="0" lang="pl-PL" altLang="pl-PL" dirty="0" smtClean="0">
                <a:solidFill>
                  <a:srgbClr val="F68121"/>
                </a:solidFill>
              </a:rPr>
              <a:t>zapraszamy na stronę:</a:t>
            </a:r>
          </a:p>
        </p:txBody>
      </p:sp>
      <p:sp>
        <p:nvSpPr>
          <p:cNvPr id="7" name="Prostokąt 6"/>
          <p:cNvSpPr/>
          <p:nvPr/>
        </p:nvSpPr>
        <p:spPr>
          <a:xfrm>
            <a:off x="597744" y="1735307"/>
            <a:ext cx="11072890" cy="984885"/>
          </a:xfrm>
          <a:prstGeom prst="rect">
            <a:avLst/>
          </a:prstGeom>
          <a:noFill/>
        </p:spPr>
        <p:txBody>
          <a:bodyPr wrap="square">
            <a:spAutoFit/>
          </a:bodyPr>
          <a:lstStyle/>
          <a:p>
            <a:r>
              <a:rPr lang="pl-PL" u="sng" dirty="0" smtClean="0">
                <a:solidFill>
                  <a:schemeClr val="tx2"/>
                </a:solidFill>
                <a:hlinkClick r:id="rId4"/>
              </a:rPr>
              <a:t>www.swietokrzyskiegranty.pl</a:t>
            </a:r>
            <a:endParaRPr lang="pl-PL" dirty="0">
              <a:solidFill>
                <a:schemeClr val="tx2"/>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tekstu 1"/>
          <p:cNvSpPr>
            <a:spLocks noGrp="1"/>
          </p:cNvSpPr>
          <p:nvPr>
            <p:ph type="body" sz="quarter" idx="13"/>
          </p:nvPr>
        </p:nvSpPr>
        <p:spPr>
          <a:xfrm>
            <a:off x="0" y="0"/>
            <a:ext cx="13004800" cy="9753600"/>
          </a:xfrm>
          <a:blipFill dpi="0" rotWithShape="1">
            <a:blip r:embed="rId2">
              <a:alphaModFix amt="81000"/>
            </a:blip>
            <a:srcRect/>
            <a:stretch>
              <a:fillRect l="-16000" t="3000" r="-46000" b="-1000"/>
            </a:stretch>
          </a:blipFill>
        </p:spPr>
        <p:txBody>
          <a:bodyPr numCol="1"/>
          <a:lstStyle/>
          <a:p>
            <a:pPr algn="l"/>
            <a:r>
              <a:rPr lang="pl-PL" sz="2800" b="1" dirty="0" smtClean="0"/>
              <a:t>	</a:t>
            </a:r>
          </a:p>
          <a:p>
            <a:pPr algn="l"/>
            <a:endParaRPr lang="pl-PL" sz="2800" b="1" dirty="0" smtClean="0">
              <a:solidFill>
                <a:schemeClr val="tx1"/>
              </a:solidFill>
            </a:endParaRPr>
          </a:p>
          <a:p>
            <a:pPr algn="l"/>
            <a:r>
              <a:rPr lang="pl-PL" sz="2800" b="1" dirty="0" smtClean="0">
                <a:solidFill>
                  <a:schemeClr val="tx1"/>
                </a:solidFill>
              </a:rPr>
              <a:t>	</a:t>
            </a:r>
          </a:p>
          <a:p>
            <a:pPr algn="l"/>
            <a:endParaRPr lang="pl-PL" sz="2800" b="1" dirty="0" smtClean="0">
              <a:solidFill>
                <a:schemeClr val="tx1"/>
              </a:solidFill>
            </a:endParaRPr>
          </a:p>
          <a:p>
            <a:pPr algn="l">
              <a:lnSpc>
                <a:spcPct val="150000"/>
              </a:lnSpc>
            </a:pPr>
            <a:r>
              <a:rPr lang="pl-PL" sz="2800" b="1" dirty="0" smtClean="0">
                <a:solidFill>
                  <a:schemeClr val="tx1"/>
                </a:solidFill>
              </a:rPr>
              <a:t>	</a:t>
            </a:r>
            <a:r>
              <a:rPr lang="pl-PL" sz="3200" b="1" dirty="0" smtClean="0">
                <a:solidFill>
                  <a:schemeClr val="tx1"/>
                </a:solidFill>
              </a:rPr>
              <a:t>1.ZAŁOŻENIA I CEL PROJEKTU</a:t>
            </a:r>
            <a:br>
              <a:rPr lang="pl-PL" sz="3200" b="1" dirty="0" smtClean="0">
                <a:solidFill>
                  <a:schemeClr val="tx1"/>
                </a:solidFill>
              </a:rPr>
            </a:br>
            <a:r>
              <a:rPr lang="pl-PL" sz="3200" b="1" dirty="0" smtClean="0">
                <a:solidFill>
                  <a:schemeClr val="tx1"/>
                </a:solidFill>
              </a:rPr>
              <a:t>2.ŚRODKI FINANSOWE NA REALIZACJĘ INICJATYW</a:t>
            </a:r>
            <a:br>
              <a:rPr lang="pl-PL" sz="3200" b="1" dirty="0" smtClean="0">
                <a:solidFill>
                  <a:schemeClr val="tx1"/>
                </a:solidFill>
              </a:rPr>
            </a:br>
            <a:r>
              <a:rPr lang="pl-PL" sz="3200" b="1" dirty="0" smtClean="0">
                <a:solidFill>
                  <a:schemeClr val="tx1"/>
                </a:solidFill>
              </a:rPr>
              <a:t>3.PODMIOTY UPRAWNIONE DO SKŁADANIA WNIOSKU</a:t>
            </a:r>
            <a:br>
              <a:rPr lang="pl-PL" sz="3200" b="1" dirty="0" smtClean="0">
                <a:solidFill>
                  <a:schemeClr val="tx1"/>
                </a:solidFill>
              </a:rPr>
            </a:br>
            <a:r>
              <a:rPr lang="pl-PL" sz="3200" b="1" dirty="0" smtClean="0">
                <a:solidFill>
                  <a:schemeClr val="tx1"/>
                </a:solidFill>
              </a:rPr>
              <a:t>4.PROCES SKŁADANIA WNIOSKU</a:t>
            </a:r>
            <a:br>
              <a:rPr lang="pl-PL" sz="3200" b="1" dirty="0" smtClean="0">
                <a:solidFill>
                  <a:schemeClr val="tx1"/>
                </a:solidFill>
              </a:rPr>
            </a:br>
            <a:r>
              <a:rPr lang="pl-PL" sz="3200" b="1" dirty="0" smtClean="0">
                <a:solidFill>
                  <a:schemeClr val="tx1"/>
                </a:solidFill>
              </a:rPr>
              <a:t>5.KRYTERIA OCENY WNIOSKU</a:t>
            </a:r>
            <a:br>
              <a:rPr lang="pl-PL" sz="3200" b="1" dirty="0" smtClean="0">
                <a:solidFill>
                  <a:schemeClr val="tx1"/>
                </a:solidFill>
              </a:rPr>
            </a:br>
            <a:r>
              <a:rPr lang="pl-PL" sz="3200" b="1" dirty="0" smtClean="0">
                <a:solidFill>
                  <a:schemeClr val="tx1"/>
                </a:solidFill>
              </a:rPr>
              <a:t>6.WYPEŁNIANIE WNIOSKU</a:t>
            </a:r>
            <a:br>
              <a:rPr lang="pl-PL" sz="3200" b="1" dirty="0" smtClean="0">
                <a:solidFill>
                  <a:schemeClr val="tx1"/>
                </a:solidFill>
              </a:rPr>
            </a:br>
            <a:r>
              <a:rPr lang="pl-PL" sz="3200" b="1" dirty="0" smtClean="0">
                <a:solidFill>
                  <a:schemeClr val="tx1"/>
                </a:solidFill>
              </a:rPr>
              <a:t>7.KONTAKT</a:t>
            </a:r>
            <a:r>
              <a:rPr lang="pl-PL" sz="9600" b="1" dirty="0" smtClean="0">
                <a:solidFill>
                  <a:schemeClr val="tx1"/>
                </a:solidFill>
              </a:rPr>
              <a:t/>
            </a:r>
            <a:br>
              <a:rPr lang="pl-PL" sz="9600" b="1" dirty="0" smtClean="0">
                <a:solidFill>
                  <a:schemeClr val="tx1"/>
                </a:solidFill>
              </a:rPr>
            </a:br>
            <a:endParaRPr lang="pl-PL" sz="1600" dirty="0">
              <a:solidFill>
                <a:schemeClr val="tx1"/>
              </a:solidFill>
              <a:latin typeface="Times New Roman" pitchFamily="18" charset="0"/>
              <a:cs typeface="Times New Roman" pitchFamily="18" charset="0"/>
            </a:endParaRPr>
          </a:p>
        </p:txBody>
      </p:sp>
      <p:sp>
        <p:nvSpPr>
          <p:cNvPr id="3" name="pole tekstowe 2"/>
          <p:cNvSpPr txBox="1"/>
          <p:nvPr/>
        </p:nvSpPr>
        <p:spPr>
          <a:xfrm>
            <a:off x="573046" y="1019148"/>
            <a:ext cx="7643866" cy="984885"/>
          </a:xfrm>
          <a:prstGeom prst="rect">
            <a:avLst/>
          </a:prstGeom>
          <a:noFill/>
        </p:spPr>
        <p:txBody>
          <a:bodyPr wrap="square" rtlCol="0">
            <a:spAutoFit/>
          </a:bodyPr>
          <a:lstStyle/>
          <a:p>
            <a:r>
              <a:rPr lang="pl-PL" b="1" dirty="0" smtClean="0">
                <a:solidFill>
                  <a:schemeClr val="tx1"/>
                </a:solidFill>
              </a:rPr>
              <a:t>Plan Prezentacji</a:t>
            </a:r>
            <a:endParaRPr lang="pl-PL" b="1" dirty="0">
              <a:solidFill>
                <a:schemeClr val="tx1"/>
              </a:solidFill>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alphaModFix amt="81000"/>
          </a:blip>
          <a:stretch>
            <a:fillRect l="-16000" t="3000" r="-46000" b="-1000"/>
          </a:stretch>
        </a:blipFill>
        <a:effectLst/>
      </p:bgPr>
    </p:bg>
    <p:spTree>
      <p:nvGrpSpPr>
        <p:cNvPr id="1" name=""/>
        <p:cNvGrpSpPr/>
        <p:nvPr/>
      </p:nvGrpSpPr>
      <p:grpSpPr>
        <a:xfrm>
          <a:off x="0" y="0"/>
          <a:ext cx="0" cy="0"/>
          <a:chOff x="0" y="0"/>
          <a:chExt cx="0" cy="0"/>
        </a:xfrm>
      </p:grpSpPr>
      <p:pic>
        <p:nvPicPr>
          <p:cNvPr id="9" name="Symbol zastępczy obrazu 8" descr="KGW_Dębno_wykadrowac_do_pionu.jpg"/>
          <p:cNvPicPr>
            <a:picLocks noGrp="1" noChangeAspect="1"/>
          </p:cNvPicPr>
          <p:nvPr>
            <p:ph type="pic" sz="quarter" idx="14"/>
          </p:nvPr>
        </p:nvPicPr>
        <p:blipFill>
          <a:blip r:embed="rId3"/>
          <a:srcRect/>
          <a:stretch>
            <a:fillRect/>
          </a:stretch>
        </p:blipFill>
        <p:spPr>
          <a:xfrm>
            <a:off x="0" y="0"/>
            <a:ext cx="4397375" cy="3273425"/>
          </a:xfrm>
        </p:spPr>
        <p:style>
          <a:lnRef idx="2">
            <a:schemeClr val="dk1"/>
          </a:lnRef>
          <a:fillRef idx="1">
            <a:schemeClr val="lt1"/>
          </a:fillRef>
          <a:effectRef idx="0">
            <a:schemeClr val="dk1"/>
          </a:effectRef>
          <a:fontRef idx="minor">
            <a:schemeClr val="dk1"/>
          </a:fontRef>
        </p:style>
      </p:pic>
      <p:pic>
        <p:nvPicPr>
          <p:cNvPr id="23555" name="Symbol zastępczy obrazu 13" descr="IMG_0228.JPG"/>
          <p:cNvPicPr>
            <a:picLocks noGrp="1" noChangeAspect="1"/>
          </p:cNvPicPr>
          <p:nvPr>
            <p:ph type="pic" sz="quarter" idx="15"/>
          </p:nvPr>
        </p:nvPicPr>
        <p:blipFill>
          <a:blip r:embed="rId4">
            <a:extLst>
              <a:ext uri="{28A0092B-C50C-407E-A947-70E740481C1C}">
                <a14:useLocalDpi xmlns="" xmlns:a14="http://schemas.microsoft.com/office/drawing/2010/main" val="0"/>
              </a:ext>
            </a:extLst>
          </a:blip>
          <a:srcRect/>
          <a:stretch>
            <a:fillRect/>
          </a:stretch>
        </p:blipFill>
        <p:spPr bwMode="auto">
          <a:xfrm>
            <a:off x="0" y="6526213"/>
            <a:ext cx="4397375" cy="3273425"/>
          </a:xfrm>
          <a:extLst>
            <a:ext uri="{91240B29-F687-4F45-9708-019B960494DF}">
              <a14:hiddenLine xmlns="" xmlns:a14="http://schemas.microsoft.com/office/drawing/2010/main" w="9525">
                <a:solidFill>
                  <a:srgbClr val="000000"/>
                </a:solidFill>
                <a:miter lim="800000"/>
                <a:headEnd/>
                <a:tailEnd/>
              </a14:hiddenLine>
            </a:ext>
          </a:extLst>
        </p:spPr>
      </p:pic>
      <p:sp>
        <p:nvSpPr>
          <p:cNvPr id="23556" name="Symbol zastępczy tekstu 1"/>
          <p:cNvSpPr>
            <a:spLocks noGrp="1"/>
          </p:cNvSpPr>
          <p:nvPr>
            <p:ph type="body" sz="quarter" idx="11"/>
          </p:nvPr>
        </p:nvSpPr>
        <p:spPr bwMode="auto">
          <a:xfrm>
            <a:off x="4749800" y="590520"/>
            <a:ext cx="7391400" cy="1928826"/>
          </a:xfrm>
          <a:solidFill>
            <a:srgbClr val="0065B3"/>
          </a:solidFill>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altLang="pl-PL" sz="3600" i="1" dirty="0" smtClean="0"/>
              <a:t> </a:t>
            </a:r>
            <a:r>
              <a:rPr lang="pl-PL" altLang="pl-PL" sz="3600" i="1" dirty="0" smtClean="0">
                <a:latin typeface="+mj-lt"/>
              </a:rPr>
              <a:t>Założenia Projektu</a:t>
            </a:r>
          </a:p>
          <a:p>
            <a:pPr marL="0" indent="0"/>
            <a:r>
              <a:rPr lang="pl-PL" sz="2400" dirty="0" smtClean="0"/>
              <a:t>Głównym założeniem Projektu jest podniesienie poziomu wiedzy i umiejętności z zakresu realizacji oddolnych inicjatyw lokalnych poprzez;</a:t>
            </a:r>
            <a:endParaRPr lang="pl-PL" altLang="pl-PL" sz="2400" i="1" dirty="0" smtClean="0"/>
          </a:p>
          <a:p>
            <a:pPr marL="0" indent="0"/>
            <a:endParaRPr lang="pl-PL" altLang="pl-PL" sz="3600" dirty="0" smtClean="0"/>
          </a:p>
          <a:p>
            <a:pPr marL="0" indent="0" algn="l">
              <a:buFont typeface="Arial" pitchFamily="34" charset="0"/>
              <a:buChar char="•"/>
            </a:pPr>
            <a:r>
              <a:rPr lang="pl-PL" altLang="pl-PL" sz="3600" dirty="0" smtClean="0"/>
              <a:t> zwiększenie roli inicjatyw oddolnych</a:t>
            </a:r>
          </a:p>
        </p:txBody>
      </p:sp>
      <p:sp>
        <p:nvSpPr>
          <p:cNvPr id="23557" name="Symbol zastępczy tekstu 2"/>
          <p:cNvSpPr>
            <a:spLocks noGrp="1"/>
          </p:cNvSpPr>
          <p:nvPr>
            <p:ph type="body" sz="quarter" idx="16"/>
          </p:nvPr>
        </p:nvSpPr>
        <p:spPr bwMode="auto">
          <a:xfrm>
            <a:off x="4749800" y="4448172"/>
            <a:ext cx="7391400" cy="1857388"/>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lvl="0" indent="0" algn="l">
              <a:buFont typeface="Arial" pitchFamily="34" charset="0"/>
              <a:buChar char="•"/>
            </a:pPr>
            <a:r>
              <a:rPr lang="pl-PL" sz="3600" dirty="0" smtClean="0"/>
              <a:t> Wzrost liczby obywateli angażujących się w działania organizacji pozarządowych i inicjatywy lokalne</a:t>
            </a:r>
            <a:r>
              <a:rPr lang="pl-PL" sz="4000" dirty="0" smtClean="0"/>
              <a:t>. </a:t>
            </a:r>
          </a:p>
          <a:p>
            <a:pPr marL="0" indent="0"/>
            <a:r>
              <a:rPr lang="pl-PL" altLang="pl-PL" sz="6600" dirty="0" smtClean="0"/>
              <a:t> </a:t>
            </a:r>
          </a:p>
        </p:txBody>
      </p:sp>
      <p:sp>
        <p:nvSpPr>
          <p:cNvPr id="23558" name="Symbol zastępczy tekstu 3"/>
          <p:cNvSpPr>
            <a:spLocks noGrp="1"/>
          </p:cNvSpPr>
          <p:nvPr>
            <p:ph type="body" sz="quarter" idx="17"/>
          </p:nvPr>
        </p:nvSpPr>
        <p:spPr bwMode="auto">
          <a:xfrm>
            <a:off x="4749800" y="6448436"/>
            <a:ext cx="7391400" cy="2162164"/>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lgn="l">
              <a:buFont typeface="Arial" pitchFamily="34" charset="0"/>
              <a:buChar char="•"/>
            </a:pPr>
            <a:r>
              <a:rPr lang="pl-PL" altLang="pl-PL" sz="3600" dirty="0" smtClean="0"/>
              <a:t> wspieranie młodych organizacji pozarządowych</a:t>
            </a:r>
            <a:endParaRPr lang="pl-PL" altLang="pl-PL" sz="6000" dirty="0" smtClean="0"/>
          </a:p>
          <a:p>
            <a:pPr marL="0" lvl="0" indent="0" algn="l">
              <a:buFont typeface="Arial" pitchFamily="34" charset="0"/>
              <a:buChar char="•"/>
            </a:pPr>
            <a:r>
              <a:rPr lang="pl-PL" sz="3600" dirty="0" smtClean="0"/>
              <a:t>Wzmocnienie potencjału III sektora. </a:t>
            </a:r>
          </a:p>
          <a:p>
            <a:pPr marL="0" indent="0" algn="l">
              <a:buFont typeface="Arial" pitchFamily="34" charset="0"/>
              <a:buChar char="•"/>
            </a:pPr>
            <a:endParaRPr lang="pl-PL" altLang="pl-PL" sz="3600" dirty="0" smtClean="0"/>
          </a:p>
        </p:txBody>
      </p:sp>
      <p:pic>
        <p:nvPicPr>
          <p:cNvPr id="23559" name="Symbol zastępczy obrazu 12" descr="ptaki 27.JPG"/>
          <p:cNvPicPr>
            <a:picLocks noGrp="1" noChangeAspect="1"/>
          </p:cNvPicPr>
          <p:nvPr>
            <p:ph type="pic" sz="quarter" idx="13"/>
          </p:nvPr>
        </p:nvPicPr>
        <p:blipFill>
          <a:blip r:embed="rId5">
            <a:extLst>
              <a:ext uri="{28A0092B-C50C-407E-A947-70E740481C1C}">
                <a14:useLocalDpi xmlns="" xmlns:a14="http://schemas.microsoft.com/office/drawing/2010/main" val="0"/>
              </a:ext>
            </a:extLst>
          </a:blip>
          <a:srcRect/>
          <a:stretch>
            <a:fillRect/>
          </a:stretch>
        </p:blipFill>
        <p:spPr bwMode="auto">
          <a:xfrm>
            <a:off x="0" y="3262313"/>
            <a:ext cx="4397375" cy="3273425"/>
          </a:xfrm>
          <a:extLs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1000"/>
            <a:lum/>
          </a:blip>
          <a:srcRect/>
          <a:stretch>
            <a:fillRect l="-34000" t="5000" r="-33000" b="1000"/>
          </a:stretch>
        </a:blipFill>
        <a:effectLst/>
      </p:bgPr>
    </p:bg>
    <p:spTree>
      <p:nvGrpSpPr>
        <p:cNvPr id="1" name=""/>
        <p:cNvGrpSpPr/>
        <p:nvPr/>
      </p:nvGrpSpPr>
      <p:grpSpPr>
        <a:xfrm>
          <a:off x="0" y="0"/>
          <a:ext cx="0" cy="0"/>
          <a:chOff x="0" y="0"/>
          <a:chExt cx="0" cy="0"/>
        </a:xfrm>
      </p:grpSpPr>
      <p:sp>
        <p:nvSpPr>
          <p:cNvPr id="2" name="Symbol zastępczy tekstu 1"/>
          <p:cNvSpPr>
            <a:spLocks noGrp="1"/>
          </p:cNvSpPr>
          <p:nvPr>
            <p:ph type="body" sz="quarter" idx="11"/>
          </p:nvPr>
        </p:nvSpPr>
        <p:spPr>
          <a:xfrm>
            <a:off x="858798" y="376206"/>
            <a:ext cx="11391928" cy="2124330"/>
          </a:xfrm>
          <a:solidFill>
            <a:srgbClr val="0070C0"/>
          </a:solidFill>
          <a:effectLst>
            <a:outerShdw blurRad="50800" dist="50800" dir="5400000" algn="ctr" rotWithShape="0">
              <a:srgbClr val="FFFFFF"/>
            </a:outerShdw>
          </a:effectLst>
        </p:spPr>
        <p:txBody>
          <a:bodyPr/>
          <a:lstStyle/>
          <a:p>
            <a:r>
              <a:rPr lang="pl-PL" sz="4000" dirty="0" smtClean="0"/>
              <a:t>ŚRODKI FINANSOWE NA REALIZACJĘ INICJATYW</a:t>
            </a:r>
          </a:p>
          <a:p>
            <a:r>
              <a:rPr lang="pl-PL" sz="2800" dirty="0" smtClean="0"/>
              <a:t>Łączna kwota dotacji to 285 tyś. przeznaczona na wsparcie młodych organizacji i grup nieformalnych z całego województwa świętokrzyskiego.</a:t>
            </a:r>
          </a:p>
          <a:p>
            <a:endParaRPr lang="pl-PL" sz="2800" dirty="0" smtClean="0"/>
          </a:p>
          <a:p>
            <a:endParaRPr lang="pl-PL" sz="4000" dirty="0" smtClean="0"/>
          </a:p>
          <a:p>
            <a:endParaRPr lang="pl-PL" sz="4000" dirty="0"/>
          </a:p>
        </p:txBody>
      </p:sp>
      <p:sp>
        <p:nvSpPr>
          <p:cNvPr id="3" name="Symbol zastępczy tekstu 2"/>
          <p:cNvSpPr>
            <a:spLocks noGrp="1"/>
          </p:cNvSpPr>
          <p:nvPr>
            <p:ph type="body" sz="quarter" idx="16"/>
          </p:nvPr>
        </p:nvSpPr>
        <p:spPr>
          <a:xfrm flipH="1">
            <a:off x="339656" y="3128849"/>
            <a:ext cx="6215106" cy="4071966"/>
          </a:xfrm>
        </p:spPr>
        <p:txBody>
          <a:bodyPr/>
          <a:lstStyle/>
          <a:p>
            <a:pPr lvl="0">
              <a:buNone/>
            </a:pPr>
            <a:r>
              <a:rPr lang="pl-PL" sz="3600" i="1" u="sng" dirty="0" smtClean="0"/>
              <a:t>Dla Młodych Organizacji: </a:t>
            </a:r>
          </a:p>
          <a:p>
            <a:pPr lvl="0">
              <a:buNone/>
            </a:pPr>
            <a:endParaRPr lang="pl-PL" sz="2000" dirty="0" smtClean="0"/>
          </a:p>
          <a:p>
            <a:pPr lvl="1">
              <a:buFont typeface="Arial" pitchFamily="34" charset="0"/>
              <a:buChar char="•"/>
            </a:pPr>
            <a:r>
              <a:rPr lang="pl-PL" sz="2800" dirty="0" smtClean="0">
                <a:solidFill>
                  <a:schemeClr val="tx1"/>
                </a:solidFill>
              </a:rPr>
              <a:t>Minimalna kwota wnioskowanej Dotacji to: 1.500 zł. </a:t>
            </a:r>
          </a:p>
          <a:p>
            <a:pPr lvl="1">
              <a:buFont typeface="Arial" pitchFamily="34" charset="0"/>
              <a:buChar char="•"/>
            </a:pPr>
            <a:r>
              <a:rPr lang="pl-PL" sz="2800" dirty="0" smtClean="0">
                <a:solidFill>
                  <a:schemeClr val="tx1"/>
                </a:solidFill>
              </a:rPr>
              <a:t>Maksymalna kwota wnioskowanej Dotacji to: 5.000 </a:t>
            </a:r>
            <a:r>
              <a:rPr lang="pl-PL" dirty="0" smtClean="0"/>
              <a:t>:</a:t>
            </a:r>
            <a:endParaRPr lang="pl-PL" sz="3200" dirty="0">
              <a:solidFill>
                <a:schemeClr val="tx1"/>
              </a:solidFill>
            </a:endParaRPr>
          </a:p>
        </p:txBody>
      </p:sp>
      <p:sp>
        <p:nvSpPr>
          <p:cNvPr id="4" name="Symbol zastępczy tekstu 3"/>
          <p:cNvSpPr>
            <a:spLocks noGrp="1"/>
          </p:cNvSpPr>
          <p:nvPr>
            <p:ph type="body" sz="quarter" idx="17"/>
          </p:nvPr>
        </p:nvSpPr>
        <p:spPr>
          <a:xfrm>
            <a:off x="6736781" y="4948808"/>
            <a:ext cx="5500726" cy="4071966"/>
          </a:xfrm>
        </p:spPr>
        <p:txBody>
          <a:bodyPr/>
          <a:lstStyle/>
          <a:p>
            <a:pPr lvl="0">
              <a:buNone/>
            </a:pPr>
            <a:r>
              <a:rPr lang="pl-PL" sz="3600" i="1" u="sng" dirty="0" smtClean="0"/>
              <a:t>Dla Grup Nieformalnych :</a:t>
            </a:r>
          </a:p>
          <a:p>
            <a:pPr lvl="1">
              <a:buFont typeface="Arial" pitchFamily="34" charset="0"/>
              <a:buChar char="•"/>
            </a:pPr>
            <a:r>
              <a:rPr lang="pl-PL" sz="2800" dirty="0" smtClean="0">
                <a:solidFill>
                  <a:schemeClr val="tx1"/>
                </a:solidFill>
              </a:rPr>
              <a:t>Minimalna kwota wnioskowanej Dotacji to: 1.500 zł. </a:t>
            </a:r>
          </a:p>
          <a:p>
            <a:pPr lvl="1">
              <a:buFont typeface="Arial" pitchFamily="34" charset="0"/>
              <a:buChar char="•"/>
            </a:pPr>
            <a:r>
              <a:rPr lang="pl-PL" sz="2800" dirty="0" smtClean="0">
                <a:solidFill>
                  <a:schemeClr val="tx1"/>
                </a:solidFill>
              </a:rPr>
              <a:t>Maksymalna kwota wnioskowanej Dotacji to: 3.000 zł. </a:t>
            </a:r>
          </a:p>
          <a:p>
            <a:endParaRPr lang="pl-PL" sz="24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1000"/>
            <a:lum/>
          </a:blip>
          <a:srcRect/>
          <a:stretch>
            <a:fillRect l="-36000" r="-36000"/>
          </a:stretch>
        </a:blipFill>
        <a:effectLst/>
      </p:bgPr>
    </p:bg>
    <p:spTree>
      <p:nvGrpSpPr>
        <p:cNvPr id="1" name=""/>
        <p:cNvGrpSpPr/>
        <p:nvPr/>
      </p:nvGrpSpPr>
      <p:grpSpPr>
        <a:xfrm>
          <a:off x="0" y="0"/>
          <a:ext cx="0" cy="0"/>
          <a:chOff x="0" y="0"/>
          <a:chExt cx="0" cy="0"/>
        </a:xfrm>
      </p:grpSpPr>
      <p:sp>
        <p:nvSpPr>
          <p:cNvPr id="15" name="Symbol zastępczy tekstu 3"/>
          <p:cNvSpPr txBox="1">
            <a:spLocks/>
          </p:cNvSpPr>
          <p:nvPr/>
        </p:nvSpPr>
        <p:spPr bwMode="auto">
          <a:xfrm>
            <a:off x="0" y="6231101"/>
            <a:ext cx="6243108" cy="1682750"/>
          </a:xfrm>
          <a:prstGeom prst="rect">
            <a:avLst/>
          </a:prstGeom>
          <a:solidFill>
            <a:srgbClr val="0070C0">
              <a:alpha val="78038"/>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ctr" rtl="0" eaLnBrk="0" fontAlgn="base" hangingPunct="0">
              <a:spcBef>
                <a:spcPts val="1100"/>
              </a:spcBef>
              <a:spcAft>
                <a:spcPct val="0"/>
              </a:spcAft>
              <a:defRPr kumimoji="1" sz="9600" b="1" baseline="0">
                <a:solidFill>
                  <a:schemeClr val="tx1"/>
                </a:solidFill>
                <a:latin typeface="Calibri Light" pitchFamily="34" charset="0"/>
                <a:ea typeface="+mn-ea"/>
                <a:cs typeface="Calibri Light" pitchFamily="34" charset="0"/>
                <a:sym typeface="Lobster Two Italic" charset="0"/>
              </a:defRPr>
            </a:lvl1pPr>
            <a:lvl2pPr marL="647700" indent="-190500" algn="l" rtl="0" eaLnBrk="0" fontAlgn="base" hangingPunct="0">
              <a:spcBef>
                <a:spcPts val="1000"/>
              </a:spcBef>
              <a:spcAft>
                <a:spcPct val="0"/>
              </a:spcAft>
              <a:defRPr kumimoji="1" sz="3800">
                <a:solidFill>
                  <a:srgbClr val="FFFFFF"/>
                </a:solidFill>
                <a:latin typeface="+mn-lt"/>
                <a:ea typeface="+mn-ea"/>
                <a:cs typeface="+mn-cs"/>
                <a:sym typeface="Lobster Two Italic" charset="0"/>
              </a:defRPr>
            </a:lvl2pPr>
            <a:lvl3pPr marL="1295400" indent="-381000" algn="l" rtl="0" eaLnBrk="0" fontAlgn="base" hangingPunct="0">
              <a:spcBef>
                <a:spcPts val="800"/>
              </a:spcBef>
              <a:spcAft>
                <a:spcPct val="0"/>
              </a:spcAft>
              <a:defRPr kumimoji="1" sz="3400">
                <a:solidFill>
                  <a:srgbClr val="FFFFFF"/>
                </a:solidFill>
                <a:latin typeface="+mn-lt"/>
                <a:ea typeface="+mn-ea"/>
                <a:cs typeface="+mn-cs"/>
                <a:sym typeface="Lobster Two Italic" charset="0"/>
              </a:defRPr>
            </a:lvl3pPr>
            <a:lvl4pPr marL="1955800" indent="-5842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4pPr>
            <a:lvl5pPr marL="2603500" indent="-7747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5pPr>
            <a:lvl6pPr marL="3060700" algn="l" rtl="0" eaLnBrk="1" fontAlgn="base" hangingPunct="1">
              <a:spcBef>
                <a:spcPts val="700"/>
              </a:spcBef>
              <a:spcAft>
                <a:spcPct val="0"/>
              </a:spcAft>
              <a:defRPr sz="2800">
                <a:solidFill>
                  <a:srgbClr val="FFFFFF"/>
                </a:solidFill>
                <a:latin typeface="+mn-lt"/>
                <a:ea typeface="+mn-ea"/>
                <a:cs typeface="+mn-cs"/>
                <a:sym typeface="Lobster Two Italic" charset="0"/>
              </a:defRPr>
            </a:lvl6pPr>
            <a:lvl7pPr marL="3517900" algn="l" rtl="0" eaLnBrk="1" fontAlgn="base" hangingPunct="1">
              <a:spcBef>
                <a:spcPts val="700"/>
              </a:spcBef>
              <a:spcAft>
                <a:spcPct val="0"/>
              </a:spcAft>
              <a:defRPr sz="2800">
                <a:solidFill>
                  <a:srgbClr val="FFFFFF"/>
                </a:solidFill>
                <a:latin typeface="+mn-lt"/>
                <a:ea typeface="+mn-ea"/>
                <a:cs typeface="+mn-cs"/>
                <a:sym typeface="Lobster Two Italic" charset="0"/>
              </a:defRPr>
            </a:lvl7pPr>
            <a:lvl8pPr marL="3975100" algn="l" rtl="0" eaLnBrk="1" fontAlgn="base" hangingPunct="1">
              <a:spcBef>
                <a:spcPts val="700"/>
              </a:spcBef>
              <a:spcAft>
                <a:spcPct val="0"/>
              </a:spcAft>
              <a:defRPr sz="2800">
                <a:solidFill>
                  <a:srgbClr val="FFFFFF"/>
                </a:solidFill>
                <a:latin typeface="+mn-lt"/>
                <a:ea typeface="+mn-ea"/>
                <a:cs typeface="+mn-cs"/>
                <a:sym typeface="Lobster Two Italic" charset="0"/>
              </a:defRPr>
            </a:lvl8pPr>
            <a:lvl9pPr marL="4432300" algn="l" rtl="0" eaLnBrk="1" fontAlgn="base" hangingPunct="1">
              <a:spcBef>
                <a:spcPts val="700"/>
              </a:spcBef>
              <a:spcAft>
                <a:spcPct val="0"/>
              </a:spcAft>
              <a:defRPr sz="2800">
                <a:solidFill>
                  <a:srgbClr val="FFFFFF"/>
                </a:solidFill>
                <a:latin typeface="+mn-lt"/>
                <a:ea typeface="+mn-ea"/>
                <a:cs typeface="+mn-cs"/>
                <a:sym typeface="Lobster Two Italic" charset="0"/>
              </a:defRPr>
            </a:lvl9pPr>
          </a:lstStyle>
          <a:p>
            <a:pPr marL="0" indent="0"/>
            <a:endParaRPr lang="pl-PL" altLang="pl-PL" kern="0" dirty="0" smtClean="0">
              <a:latin typeface="Berlin Sans FB Demi" panose="020E0802020502020306" pitchFamily="34" charset="0"/>
            </a:endParaRPr>
          </a:p>
        </p:txBody>
      </p:sp>
      <p:sp>
        <p:nvSpPr>
          <p:cNvPr id="16" name="Symbol zastępczy tekstu 3"/>
          <p:cNvSpPr txBox="1">
            <a:spLocks/>
          </p:cNvSpPr>
          <p:nvPr/>
        </p:nvSpPr>
        <p:spPr bwMode="auto">
          <a:xfrm>
            <a:off x="6782784" y="6289377"/>
            <a:ext cx="6243108" cy="1682750"/>
          </a:xfrm>
          <a:prstGeom prst="rect">
            <a:avLst/>
          </a:prstGeom>
          <a:solidFill>
            <a:srgbClr val="0070C0">
              <a:alpha val="78038"/>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ctr" rtl="0" eaLnBrk="0" fontAlgn="base" hangingPunct="0">
              <a:spcBef>
                <a:spcPts val="1100"/>
              </a:spcBef>
              <a:spcAft>
                <a:spcPct val="0"/>
              </a:spcAft>
              <a:defRPr kumimoji="1" sz="9600" b="1" baseline="0">
                <a:solidFill>
                  <a:schemeClr val="tx1"/>
                </a:solidFill>
                <a:latin typeface="Calibri Light" pitchFamily="34" charset="0"/>
                <a:ea typeface="+mn-ea"/>
                <a:cs typeface="Calibri Light" pitchFamily="34" charset="0"/>
                <a:sym typeface="Lobster Two Italic" charset="0"/>
              </a:defRPr>
            </a:lvl1pPr>
            <a:lvl2pPr marL="647700" indent="-190500" algn="l" rtl="0" eaLnBrk="0" fontAlgn="base" hangingPunct="0">
              <a:spcBef>
                <a:spcPts val="1000"/>
              </a:spcBef>
              <a:spcAft>
                <a:spcPct val="0"/>
              </a:spcAft>
              <a:defRPr kumimoji="1" sz="3800">
                <a:solidFill>
                  <a:srgbClr val="FFFFFF"/>
                </a:solidFill>
                <a:latin typeface="+mn-lt"/>
                <a:ea typeface="+mn-ea"/>
                <a:cs typeface="+mn-cs"/>
                <a:sym typeface="Lobster Two Italic" charset="0"/>
              </a:defRPr>
            </a:lvl2pPr>
            <a:lvl3pPr marL="1295400" indent="-381000" algn="l" rtl="0" eaLnBrk="0" fontAlgn="base" hangingPunct="0">
              <a:spcBef>
                <a:spcPts val="800"/>
              </a:spcBef>
              <a:spcAft>
                <a:spcPct val="0"/>
              </a:spcAft>
              <a:defRPr kumimoji="1" sz="3400">
                <a:solidFill>
                  <a:srgbClr val="FFFFFF"/>
                </a:solidFill>
                <a:latin typeface="+mn-lt"/>
                <a:ea typeface="+mn-ea"/>
                <a:cs typeface="+mn-cs"/>
                <a:sym typeface="Lobster Two Italic" charset="0"/>
              </a:defRPr>
            </a:lvl3pPr>
            <a:lvl4pPr marL="1955800" indent="-5842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4pPr>
            <a:lvl5pPr marL="2603500" indent="-7747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5pPr>
            <a:lvl6pPr marL="3060700" algn="l" rtl="0" eaLnBrk="1" fontAlgn="base" hangingPunct="1">
              <a:spcBef>
                <a:spcPts val="700"/>
              </a:spcBef>
              <a:spcAft>
                <a:spcPct val="0"/>
              </a:spcAft>
              <a:defRPr sz="2800">
                <a:solidFill>
                  <a:srgbClr val="FFFFFF"/>
                </a:solidFill>
                <a:latin typeface="+mn-lt"/>
                <a:ea typeface="+mn-ea"/>
                <a:cs typeface="+mn-cs"/>
                <a:sym typeface="Lobster Two Italic" charset="0"/>
              </a:defRPr>
            </a:lvl6pPr>
            <a:lvl7pPr marL="3517900" algn="l" rtl="0" eaLnBrk="1" fontAlgn="base" hangingPunct="1">
              <a:spcBef>
                <a:spcPts val="700"/>
              </a:spcBef>
              <a:spcAft>
                <a:spcPct val="0"/>
              </a:spcAft>
              <a:defRPr sz="2800">
                <a:solidFill>
                  <a:srgbClr val="FFFFFF"/>
                </a:solidFill>
                <a:latin typeface="+mn-lt"/>
                <a:ea typeface="+mn-ea"/>
                <a:cs typeface="+mn-cs"/>
                <a:sym typeface="Lobster Two Italic" charset="0"/>
              </a:defRPr>
            </a:lvl7pPr>
            <a:lvl8pPr marL="3975100" algn="l" rtl="0" eaLnBrk="1" fontAlgn="base" hangingPunct="1">
              <a:spcBef>
                <a:spcPts val="700"/>
              </a:spcBef>
              <a:spcAft>
                <a:spcPct val="0"/>
              </a:spcAft>
              <a:defRPr sz="2800">
                <a:solidFill>
                  <a:srgbClr val="FFFFFF"/>
                </a:solidFill>
                <a:latin typeface="+mn-lt"/>
                <a:ea typeface="+mn-ea"/>
                <a:cs typeface="+mn-cs"/>
                <a:sym typeface="Lobster Two Italic" charset="0"/>
              </a:defRPr>
            </a:lvl8pPr>
            <a:lvl9pPr marL="4432300" algn="l" rtl="0" eaLnBrk="1" fontAlgn="base" hangingPunct="1">
              <a:spcBef>
                <a:spcPts val="700"/>
              </a:spcBef>
              <a:spcAft>
                <a:spcPct val="0"/>
              </a:spcAft>
              <a:defRPr sz="2800">
                <a:solidFill>
                  <a:srgbClr val="FFFFFF"/>
                </a:solidFill>
                <a:latin typeface="+mn-lt"/>
                <a:ea typeface="+mn-ea"/>
                <a:cs typeface="+mn-cs"/>
                <a:sym typeface="Lobster Two Italic" charset="0"/>
              </a:defRPr>
            </a:lvl9pPr>
          </a:lstStyle>
          <a:p>
            <a:pPr marL="0" indent="0"/>
            <a:endParaRPr lang="pl-PL" altLang="pl-PL" kern="0" dirty="0" smtClean="0">
              <a:latin typeface="Berlin Sans FB Demi" panose="020E0802020502020306" pitchFamily="34" charset="0"/>
            </a:endParaRPr>
          </a:p>
        </p:txBody>
      </p:sp>
      <p:sp>
        <p:nvSpPr>
          <p:cNvPr id="14" name="Symbol zastępczy tekstu 3"/>
          <p:cNvSpPr txBox="1">
            <a:spLocks/>
          </p:cNvSpPr>
          <p:nvPr/>
        </p:nvSpPr>
        <p:spPr bwMode="auto">
          <a:xfrm>
            <a:off x="6761692" y="306196"/>
            <a:ext cx="6243108" cy="1682750"/>
          </a:xfrm>
          <a:prstGeom prst="rect">
            <a:avLst/>
          </a:prstGeom>
          <a:solidFill>
            <a:srgbClr val="0070C0">
              <a:alpha val="78038"/>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ctr" rtl="0" eaLnBrk="0" fontAlgn="base" hangingPunct="0">
              <a:spcBef>
                <a:spcPts val="1100"/>
              </a:spcBef>
              <a:spcAft>
                <a:spcPct val="0"/>
              </a:spcAft>
              <a:defRPr kumimoji="1" sz="9600" b="1" baseline="0">
                <a:solidFill>
                  <a:schemeClr val="tx1"/>
                </a:solidFill>
                <a:latin typeface="Calibri Light" pitchFamily="34" charset="0"/>
                <a:ea typeface="+mn-ea"/>
                <a:cs typeface="Calibri Light" pitchFamily="34" charset="0"/>
                <a:sym typeface="Lobster Two Italic" charset="0"/>
              </a:defRPr>
            </a:lvl1pPr>
            <a:lvl2pPr marL="647700" indent="-190500" algn="l" rtl="0" eaLnBrk="0" fontAlgn="base" hangingPunct="0">
              <a:spcBef>
                <a:spcPts val="1000"/>
              </a:spcBef>
              <a:spcAft>
                <a:spcPct val="0"/>
              </a:spcAft>
              <a:defRPr kumimoji="1" sz="3800">
                <a:solidFill>
                  <a:srgbClr val="FFFFFF"/>
                </a:solidFill>
                <a:latin typeface="+mn-lt"/>
                <a:ea typeface="+mn-ea"/>
                <a:cs typeface="+mn-cs"/>
                <a:sym typeface="Lobster Two Italic" charset="0"/>
              </a:defRPr>
            </a:lvl2pPr>
            <a:lvl3pPr marL="1295400" indent="-381000" algn="l" rtl="0" eaLnBrk="0" fontAlgn="base" hangingPunct="0">
              <a:spcBef>
                <a:spcPts val="800"/>
              </a:spcBef>
              <a:spcAft>
                <a:spcPct val="0"/>
              </a:spcAft>
              <a:defRPr kumimoji="1" sz="3400">
                <a:solidFill>
                  <a:srgbClr val="FFFFFF"/>
                </a:solidFill>
                <a:latin typeface="+mn-lt"/>
                <a:ea typeface="+mn-ea"/>
                <a:cs typeface="+mn-cs"/>
                <a:sym typeface="Lobster Two Italic" charset="0"/>
              </a:defRPr>
            </a:lvl3pPr>
            <a:lvl4pPr marL="1955800" indent="-5842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4pPr>
            <a:lvl5pPr marL="2603500" indent="-7747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5pPr>
            <a:lvl6pPr marL="3060700" algn="l" rtl="0" eaLnBrk="1" fontAlgn="base" hangingPunct="1">
              <a:spcBef>
                <a:spcPts val="700"/>
              </a:spcBef>
              <a:spcAft>
                <a:spcPct val="0"/>
              </a:spcAft>
              <a:defRPr sz="2800">
                <a:solidFill>
                  <a:srgbClr val="FFFFFF"/>
                </a:solidFill>
                <a:latin typeface="+mn-lt"/>
                <a:ea typeface="+mn-ea"/>
                <a:cs typeface="+mn-cs"/>
                <a:sym typeface="Lobster Two Italic" charset="0"/>
              </a:defRPr>
            </a:lvl6pPr>
            <a:lvl7pPr marL="3517900" algn="l" rtl="0" eaLnBrk="1" fontAlgn="base" hangingPunct="1">
              <a:spcBef>
                <a:spcPts val="700"/>
              </a:spcBef>
              <a:spcAft>
                <a:spcPct val="0"/>
              </a:spcAft>
              <a:defRPr sz="2800">
                <a:solidFill>
                  <a:srgbClr val="FFFFFF"/>
                </a:solidFill>
                <a:latin typeface="+mn-lt"/>
                <a:ea typeface="+mn-ea"/>
                <a:cs typeface="+mn-cs"/>
                <a:sym typeface="Lobster Two Italic" charset="0"/>
              </a:defRPr>
            </a:lvl7pPr>
            <a:lvl8pPr marL="3975100" algn="l" rtl="0" eaLnBrk="1" fontAlgn="base" hangingPunct="1">
              <a:spcBef>
                <a:spcPts val="700"/>
              </a:spcBef>
              <a:spcAft>
                <a:spcPct val="0"/>
              </a:spcAft>
              <a:defRPr sz="2800">
                <a:solidFill>
                  <a:srgbClr val="FFFFFF"/>
                </a:solidFill>
                <a:latin typeface="+mn-lt"/>
                <a:ea typeface="+mn-ea"/>
                <a:cs typeface="+mn-cs"/>
                <a:sym typeface="Lobster Two Italic" charset="0"/>
              </a:defRPr>
            </a:lvl8pPr>
            <a:lvl9pPr marL="4432300" algn="l" rtl="0" eaLnBrk="1" fontAlgn="base" hangingPunct="1">
              <a:spcBef>
                <a:spcPts val="700"/>
              </a:spcBef>
              <a:spcAft>
                <a:spcPct val="0"/>
              </a:spcAft>
              <a:defRPr sz="2800">
                <a:solidFill>
                  <a:srgbClr val="FFFFFF"/>
                </a:solidFill>
                <a:latin typeface="+mn-lt"/>
                <a:ea typeface="+mn-ea"/>
                <a:cs typeface="+mn-cs"/>
                <a:sym typeface="Lobster Two Italic" charset="0"/>
              </a:defRPr>
            </a:lvl9pPr>
          </a:lstStyle>
          <a:p>
            <a:pPr marL="0" indent="0"/>
            <a:endParaRPr lang="pl-PL" altLang="pl-PL" kern="0" dirty="0" smtClean="0">
              <a:latin typeface="Berlin Sans FB Demi" panose="020E0802020502020306" pitchFamily="34" charset="0"/>
            </a:endParaRPr>
          </a:p>
        </p:txBody>
      </p:sp>
      <p:sp>
        <p:nvSpPr>
          <p:cNvPr id="13" name="Symbol zastępczy tekstu 3"/>
          <p:cNvSpPr txBox="1">
            <a:spLocks/>
          </p:cNvSpPr>
          <p:nvPr/>
        </p:nvSpPr>
        <p:spPr bwMode="auto">
          <a:xfrm>
            <a:off x="18829" y="313481"/>
            <a:ext cx="6243108" cy="1682750"/>
          </a:xfrm>
          <a:prstGeom prst="rect">
            <a:avLst/>
          </a:prstGeom>
          <a:solidFill>
            <a:srgbClr val="0070C0">
              <a:alpha val="78038"/>
            </a:srgb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ctr" rtl="0" eaLnBrk="0" fontAlgn="base" hangingPunct="0">
              <a:spcBef>
                <a:spcPts val="1100"/>
              </a:spcBef>
              <a:spcAft>
                <a:spcPct val="0"/>
              </a:spcAft>
              <a:defRPr kumimoji="1" sz="9600" b="1" baseline="0">
                <a:solidFill>
                  <a:schemeClr val="tx1"/>
                </a:solidFill>
                <a:latin typeface="Calibri Light" pitchFamily="34" charset="0"/>
                <a:ea typeface="+mn-ea"/>
                <a:cs typeface="Calibri Light" pitchFamily="34" charset="0"/>
                <a:sym typeface="Lobster Two Italic" charset="0"/>
              </a:defRPr>
            </a:lvl1pPr>
            <a:lvl2pPr marL="647700" indent="-190500" algn="l" rtl="0" eaLnBrk="0" fontAlgn="base" hangingPunct="0">
              <a:spcBef>
                <a:spcPts val="1000"/>
              </a:spcBef>
              <a:spcAft>
                <a:spcPct val="0"/>
              </a:spcAft>
              <a:defRPr kumimoji="1" sz="3800">
                <a:solidFill>
                  <a:srgbClr val="FFFFFF"/>
                </a:solidFill>
                <a:latin typeface="+mn-lt"/>
                <a:ea typeface="+mn-ea"/>
                <a:cs typeface="+mn-cs"/>
                <a:sym typeface="Lobster Two Italic" charset="0"/>
              </a:defRPr>
            </a:lvl2pPr>
            <a:lvl3pPr marL="1295400" indent="-381000" algn="l" rtl="0" eaLnBrk="0" fontAlgn="base" hangingPunct="0">
              <a:spcBef>
                <a:spcPts val="800"/>
              </a:spcBef>
              <a:spcAft>
                <a:spcPct val="0"/>
              </a:spcAft>
              <a:defRPr kumimoji="1" sz="3400">
                <a:solidFill>
                  <a:srgbClr val="FFFFFF"/>
                </a:solidFill>
                <a:latin typeface="+mn-lt"/>
                <a:ea typeface="+mn-ea"/>
                <a:cs typeface="+mn-cs"/>
                <a:sym typeface="Lobster Two Italic" charset="0"/>
              </a:defRPr>
            </a:lvl3pPr>
            <a:lvl4pPr marL="1955800" indent="-5842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4pPr>
            <a:lvl5pPr marL="2603500" indent="-7747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5pPr>
            <a:lvl6pPr marL="3060700" algn="l" rtl="0" eaLnBrk="1" fontAlgn="base" hangingPunct="1">
              <a:spcBef>
                <a:spcPts val="700"/>
              </a:spcBef>
              <a:spcAft>
                <a:spcPct val="0"/>
              </a:spcAft>
              <a:defRPr sz="2800">
                <a:solidFill>
                  <a:srgbClr val="FFFFFF"/>
                </a:solidFill>
                <a:latin typeface="+mn-lt"/>
                <a:ea typeface="+mn-ea"/>
                <a:cs typeface="+mn-cs"/>
                <a:sym typeface="Lobster Two Italic" charset="0"/>
              </a:defRPr>
            </a:lvl6pPr>
            <a:lvl7pPr marL="3517900" algn="l" rtl="0" eaLnBrk="1" fontAlgn="base" hangingPunct="1">
              <a:spcBef>
                <a:spcPts val="700"/>
              </a:spcBef>
              <a:spcAft>
                <a:spcPct val="0"/>
              </a:spcAft>
              <a:defRPr sz="2800">
                <a:solidFill>
                  <a:srgbClr val="FFFFFF"/>
                </a:solidFill>
                <a:latin typeface="+mn-lt"/>
                <a:ea typeface="+mn-ea"/>
                <a:cs typeface="+mn-cs"/>
                <a:sym typeface="Lobster Two Italic" charset="0"/>
              </a:defRPr>
            </a:lvl7pPr>
            <a:lvl8pPr marL="3975100" algn="l" rtl="0" eaLnBrk="1" fontAlgn="base" hangingPunct="1">
              <a:spcBef>
                <a:spcPts val="700"/>
              </a:spcBef>
              <a:spcAft>
                <a:spcPct val="0"/>
              </a:spcAft>
              <a:defRPr sz="2800">
                <a:solidFill>
                  <a:srgbClr val="FFFFFF"/>
                </a:solidFill>
                <a:latin typeface="+mn-lt"/>
                <a:ea typeface="+mn-ea"/>
                <a:cs typeface="+mn-cs"/>
                <a:sym typeface="Lobster Two Italic" charset="0"/>
              </a:defRPr>
            </a:lvl8pPr>
            <a:lvl9pPr marL="4432300" algn="l" rtl="0" eaLnBrk="1" fontAlgn="base" hangingPunct="1">
              <a:spcBef>
                <a:spcPts val="700"/>
              </a:spcBef>
              <a:spcAft>
                <a:spcPct val="0"/>
              </a:spcAft>
              <a:defRPr sz="2800">
                <a:solidFill>
                  <a:srgbClr val="FFFFFF"/>
                </a:solidFill>
                <a:latin typeface="+mn-lt"/>
                <a:ea typeface="+mn-ea"/>
                <a:cs typeface="+mn-cs"/>
                <a:sym typeface="Lobster Two Italic" charset="0"/>
              </a:defRPr>
            </a:lvl9pPr>
          </a:lstStyle>
          <a:p>
            <a:pPr marL="0" indent="0"/>
            <a:endParaRPr lang="pl-PL" altLang="pl-PL" kern="0" dirty="0" smtClean="0">
              <a:latin typeface="Berlin Sans FB Demi" panose="020E0802020502020306" pitchFamily="34" charset="0"/>
            </a:endParaRPr>
          </a:p>
        </p:txBody>
      </p:sp>
      <p:sp>
        <p:nvSpPr>
          <p:cNvPr id="24580" name="Symbol zastępczy tekstu 1"/>
          <p:cNvSpPr txBox="1">
            <a:spLocks/>
          </p:cNvSpPr>
          <p:nvPr/>
        </p:nvSpPr>
        <p:spPr bwMode="auto">
          <a:xfrm>
            <a:off x="237375" y="6424776"/>
            <a:ext cx="6024562" cy="1295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marL="342900" indent="-342900" eaLnBrk="0" hangingPunct="0">
              <a:defRPr kumimoji="1" sz="5800">
                <a:solidFill>
                  <a:srgbClr val="000000"/>
                </a:solidFill>
                <a:latin typeface="Gill Sans" charset="0"/>
                <a:ea typeface="ヒラギノ角ゴ ProN W3" charset="-128"/>
                <a:sym typeface="Gill Sans" charset="0"/>
              </a:defRPr>
            </a:lvl1pPr>
            <a:lvl2pPr marL="742950" indent="-285750" eaLnBrk="0" hangingPunct="0">
              <a:defRPr kumimoji="1" sz="5800">
                <a:solidFill>
                  <a:srgbClr val="000000"/>
                </a:solidFill>
                <a:latin typeface="Gill Sans" charset="0"/>
                <a:ea typeface="ヒラギノ角ゴ ProN W3" charset="-128"/>
                <a:sym typeface="Gill Sans" charset="0"/>
              </a:defRPr>
            </a:lvl2pPr>
            <a:lvl3pPr marL="1143000" indent="-228600" eaLnBrk="0" hangingPunct="0">
              <a:defRPr kumimoji="1" sz="5800">
                <a:solidFill>
                  <a:srgbClr val="000000"/>
                </a:solidFill>
                <a:latin typeface="Gill Sans" charset="0"/>
                <a:ea typeface="ヒラギノ角ゴ ProN W3" charset="-128"/>
                <a:sym typeface="Gill Sans" charset="0"/>
              </a:defRPr>
            </a:lvl3pPr>
            <a:lvl4pPr marL="1600200" indent="-228600" eaLnBrk="0" hangingPunct="0">
              <a:defRPr kumimoji="1" sz="5800">
                <a:solidFill>
                  <a:srgbClr val="000000"/>
                </a:solidFill>
                <a:latin typeface="Gill Sans" charset="0"/>
                <a:ea typeface="ヒラギノ角ゴ ProN W3" charset="-128"/>
                <a:sym typeface="Gill Sans" charset="0"/>
              </a:defRPr>
            </a:lvl4pPr>
            <a:lvl5pPr marL="2057400" indent="-228600" eaLnBrk="0" hangingPunct="0">
              <a:defRPr kumimoji="1" sz="5800">
                <a:solidFill>
                  <a:srgbClr val="000000"/>
                </a:solidFill>
                <a:latin typeface="Gill Sans" charset="0"/>
                <a:ea typeface="ヒラギノ角ゴ ProN W3" charset="-128"/>
                <a:sym typeface="Gill Sans" charset="0"/>
              </a:defRPr>
            </a:lvl5pPr>
            <a:lvl6pPr marL="25146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6pPr>
            <a:lvl7pPr marL="29718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7pPr>
            <a:lvl8pPr marL="34290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8pPr>
            <a:lvl9pPr marL="3886200" indent="-228600" eaLnBrk="0" fontAlgn="base" hangingPunct="0">
              <a:spcBef>
                <a:spcPct val="0"/>
              </a:spcBef>
              <a:spcAft>
                <a:spcPct val="0"/>
              </a:spcAft>
              <a:defRPr kumimoji="1" sz="5800">
                <a:solidFill>
                  <a:srgbClr val="000000"/>
                </a:solidFill>
                <a:latin typeface="Gill Sans" charset="0"/>
                <a:ea typeface="ヒラギノ角ゴ ProN W3" charset="-128"/>
                <a:sym typeface="Gill Sans" charset="0"/>
              </a:defRPr>
            </a:lvl9pPr>
          </a:lstStyle>
          <a:p>
            <a:pPr>
              <a:spcBef>
                <a:spcPts val="1100"/>
              </a:spcBef>
            </a:pPr>
            <a:r>
              <a:rPr lang="pl-PL" altLang="pl-PL" sz="4400" b="1" dirty="0" smtClean="0">
                <a:solidFill>
                  <a:schemeClr val="tx1"/>
                </a:solidFill>
                <a:latin typeface="Lobster Two Italic" charset="0"/>
                <a:ea typeface="ヒラギノ明朝 ProN W3" charset="-128"/>
                <a:sym typeface="Lobster Two Italic" charset="0"/>
              </a:rPr>
              <a:t>Młode organizacje pozarządowe</a:t>
            </a:r>
            <a:endParaRPr lang="pl-PL" altLang="pl-PL" sz="4400" dirty="0" smtClean="0">
              <a:solidFill>
                <a:schemeClr val="tx1"/>
              </a:solidFill>
              <a:latin typeface="Lobster Two Italic" charset="0"/>
              <a:ea typeface="ヒラギノ明朝 ProN W3" charset="-128"/>
              <a:sym typeface="Lobster Two Italic" charset="0"/>
            </a:endParaRPr>
          </a:p>
          <a:p>
            <a:pPr>
              <a:spcBef>
                <a:spcPts val="1100"/>
              </a:spcBef>
              <a:buFontTx/>
              <a:buChar char="-"/>
            </a:pPr>
            <a:r>
              <a:rPr lang="pl-PL" altLang="pl-PL" sz="4400" dirty="0" smtClean="0">
                <a:solidFill>
                  <a:srgbClr val="FF6600"/>
                </a:solidFill>
                <a:latin typeface="Lobster Two Italic" charset="0"/>
                <a:ea typeface="ヒラギノ明朝 ProN W3" charset="-128"/>
                <a:sym typeface="Lobster Two Italic" charset="0"/>
              </a:rPr>
              <a:t>inicjatywy oddolne</a:t>
            </a:r>
            <a:endParaRPr lang="pl-PL" altLang="pl-PL" sz="4400" dirty="0">
              <a:solidFill>
                <a:srgbClr val="FF6600"/>
              </a:solidFill>
              <a:latin typeface="Lobster Two Italic" charset="0"/>
              <a:ea typeface="ヒラギノ明朝 ProN W3" charset="-128"/>
              <a:sym typeface="Lobster Two Italic" charset="0"/>
            </a:endParaRPr>
          </a:p>
        </p:txBody>
      </p:sp>
      <p:sp>
        <p:nvSpPr>
          <p:cNvPr id="7" name="Symbol zastępczy tekstu 1"/>
          <p:cNvSpPr txBox="1">
            <a:spLocks/>
          </p:cNvSpPr>
          <p:nvPr/>
        </p:nvSpPr>
        <p:spPr>
          <a:xfrm>
            <a:off x="6718424" y="400624"/>
            <a:ext cx="6781800" cy="1295400"/>
          </a:xfrm>
          <a:prstGeom prst="rect">
            <a:avLst/>
          </a:prstGeom>
        </p:spPr>
        <p:txBody>
          <a:bodyPr/>
          <a:lstStyle>
            <a:lvl1pPr marL="342900" indent="-342900" algn="l" rtl="0" eaLnBrk="0" fontAlgn="base" hangingPunct="0">
              <a:spcBef>
                <a:spcPts val="1100"/>
              </a:spcBef>
              <a:spcAft>
                <a:spcPct val="0"/>
              </a:spcAft>
              <a:defRPr kumimoji="1" sz="4400">
                <a:solidFill>
                  <a:srgbClr val="FFFFFF"/>
                </a:solidFill>
                <a:latin typeface="+mn-lt"/>
                <a:ea typeface="+mn-ea"/>
                <a:cs typeface="+mn-cs"/>
                <a:sym typeface="Lobster Two Italic" charset="0"/>
              </a:defRPr>
            </a:lvl1pPr>
            <a:lvl2pPr marL="647700" indent="-190500" algn="l" rtl="0" eaLnBrk="0" fontAlgn="base" hangingPunct="0">
              <a:spcBef>
                <a:spcPts val="1000"/>
              </a:spcBef>
              <a:spcAft>
                <a:spcPct val="0"/>
              </a:spcAft>
              <a:defRPr kumimoji="1" sz="3800">
                <a:solidFill>
                  <a:srgbClr val="FFFFFF"/>
                </a:solidFill>
                <a:latin typeface="+mn-lt"/>
                <a:ea typeface="+mn-ea"/>
                <a:cs typeface="+mn-cs"/>
                <a:sym typeface="Lobster Two Italic" charset="0"/>
              </a:defRPr>
            </a:lvl2pPr>
            <a:lvl3pPr marL="1295400" indent="-381000" algn="l" rtl="0" eaLnBrk="0" fontAlgn="base" hangingPunct="0">
              <a:spcBef>
                <a:spcPts val="800"/>
              </a:spcBef>
              <a:spcAft>
                <a:spcPct val="0"/>
              </a:spcAft>
              <a:defRPr kumimoji="1" sz="3400">
                <a:solidFill>
                  <a:srgbClr val="FFFFFF"/>
                </a:solidFill>
                <a:latin typeface="+mn-lt"/>
                <a:ea typeface="+mn-ea"/>
                <a:cs typeface="+mn-cs"/>
                <a:sym typeface="Lobster Two Italic" charset="0"/>
              </a:defRPr>
            </a:lvl3pPr>
            <a:lvl4pPr marL="1955800" indent="-5842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4pPr>
            <a:lvl5pPr marL="2603500" indent="-7747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5pPr>
            <a:lvl6pPr marL="3060700" algn="l" rtl="0" eaLnBrk="1" fontAlgn="base" hangingPunct="1">
              <a:spcBef>
                <a:spcPts val="700"/>
              </a:spcBef>
              <a:spcAft>
                <a:spcPct val="0"/>
              </a:spcAft>
              <a:defRPr sz="2800">
                <a:solidFill>
                  <a:srgbClr val="FFFFFF"/>
                </a:solidFill>
                <a:latin typeface="+mn-lt"/>
                <a:ea typeface="+mn-ea"/>
                <a:cs typeface="+mn-cs"/>
                <a:sym typeface="Lobster Two Italic" charset="0"/>
              </a:defRPr>
            </a:lvl6pPr>
            <a:lvl7pPr marL="3517900" algn="l" rtl="0" eaLnBrk="1" fontAlgn="base" hangingPunct="1">
              <a:spcBef>
                <a:spcPts val="700"/>
              </a:spcBef>
              <a:spcAft>
                <a:spcPct val="0"/>
              </a:spcAft>
              <a:defRPr sz="2800">
                <a:solidFill>
                  <a:srgbClr val="FFFFFF"/>
                </a:solidFill>
                <a:latin typeface="+mn-lt"/>
                <a:ea typeface="+mn-ea"/>
                <a:cs typeface="+mn-cs"/>
                <a:sym typeface="Lobster Two Italic" charset="0"/>
              </a:defRPr>
            </a:lvl7pPr>
            <a:lvl8pPr marL="3975100" algn="l" rtl="0" eaLnBrk="1" fontAlgn="base" hangingPunct="1">
              <a:spcBef>
                <a:spcPts val="700"/>
              </a:spcBef>
              <a:spcAft>
                <a:spcPct val="0"/>
              </a:spcAft>
              <a:defRPr sz="2800">
                <a:solidFill>
                  <a:srgbClr val="FFFFFF"/>
                </a:solidFill>
                <a:latin typeface="+mn-lt"/>
                <a:ea typeface="+mn-ea"/>
                <a:cs typeface="+mn-cs"/>
                <a:sym typeface="Lobster Two Italic" charset="0"/>
              </a:defRPr>
            </a:lvl8pPr>
            <a:lvl9pPr marL="4432300" algn="l" rtl="0" eaLnBrk="1" fontAlgn="base" hangingPunct="1">
              <a:spcBef>
                <a:spcPts val="700"/>
              </a:spcBef>
              <a:spcAft>
                <a:spcPct val="0"/>
              </a:spcAft>
              <a:defRPr sz="2800">
                <a:solidFill>
                  <a:srgbClr val="FFFFFF"/>
                </a:solidFill>
                <a:latin typeface="+mn-lt"/>
                <a:ea typeface="+mn-ea"/>
                <a:cs typeface="+mn-cs"/>
                <a:sym typeface="Lobster Two Italic" charset="0"/>
              </a:defRPr>
            </a:lvl9pPr>
          </a:lstStyle>
          <a:p>
            <a:pPr algn="ctr">
              <a:defRPr/>
            </a:pPr>
            <a:r>
              <a:rPr lang="pl-PL" b="1" dirty="0" smtClean="0">
                <a:solidFill>
                  <a:schemeClr val="tx1"/>
                </a:solidFill>
              </a:rPr>
              <a:t>Grupy nieformalne </a:t>
            </a:r>
          </a:p>
          <a:p>
            <a:pPr algn="ctr">
              <a:defRPr/>
            </a:pPr>
            <a:r>
              <a:rPr lang="pl-PL" b="1" dirty="0" smtClean="0">
                <a:solidFill>
                  <a:schemeClr val="tx1"/>
                </a:solidFill>
              </a:rPr>
              <a:t>bez Patrona</a:t>
            </a:r>
          </a:p>
          <a:p>
            <a:pPr marL="571500" indent="-571500">
              <a:buFontTx/>
              <a:buChar char="-"/>
              <a:defRPr/>
            </a:pPr>
            <a:r>
              <a:rPr lang="pl-PL" dirty="0" smtClean="0">
                <a:solidFill>
                  <a:srgbClr val="FF6600"/>
                </a:solidFill>
              </a:rPr>
              <a:t>inicjatywy oddolne</a:t>
            </a:r>
          </a:p>
        </p:txBody>
      </p:sp>
      <p:sp>
        <p:nvSpPr>
          <p:cNvPr id="8" name="Symbol zastępczy tekstu 1"/>
          <p:cNvSpPr txBox="1">
            <a:spLocks/>
          </p:cNvSpPr>
          <p:nvPr/>
        </p:nvSpPr>
        <p:spPr>
          <a:xfrm>
            <a:off x="446026" y="350261"/>
            <a:ext cx="5948362" cy="2490774"/>
          </a:xfrm>
          <a:prstGeom prst="rect">
            <a:avLst/>
          </a:prstGeom>
        </p:spPr>
        <p:txBody>
          <a:bodyPr/>
          <a:lstStyle>
            <a:lvl1pPr marL="342900" indent="-342900" algn="l" rtl="0" eaLnBrk="0" fontAlgn="base" hangingPunct="0">
              <a:spcBef>
                <a:spcPts val="1100"/>
              </a:spcBef>
              <a:spcAft>
                <a:spcPct val="0"/>
              </a:spcAft>
              <a:defRPr kumimoji="1" sz="4400">
                <a:solidFill>
                  <a:srgbClr val="FFFFFF"/>
                </a:solidFill>
                <a:latin typeface="+mn-lt"/>
                <a:ea typeface="+mn-ea"/>
                <a:cs typeface="+mn-cs"/>
                <a:sym typeface="Lobster Two Italic" charset="0"/>
              </a:defRPr>
            </a:lvl1pPr>
            <a:lvl2pPr marL="647700" indent="-190500" algn="l" rtl="0" eaLnBrk="0" fontAlgn="base" hangingPunct="0">
              <a:spcBef>
                <a:spcPts val="1000"/>
              </a:spcBef>
              <a:spcAft>
                <a:spcPct val="0"/>
              </a:spcAft>
              <a:defRPr kumimoji="1" sz="3800">
                <a:solidFill>
                  <a:srgbClr val="FFFFFF"/>
                </a:solidFill>
                <a:latin typeface="+mn-lt"/>
                <a:ea typeface="+mn-ea"/>
                <a:cs typeface="+mn-cs"/>
                <a:sym typeface="Lobster Two Italic" charset="0"/>
              </a:defRPr>
            </a:lvl2pPr>
            <a:lvl3pPr marL="1295400" indent="-381000" algn="l" rtl="0" eaLnBrk="0" fontAlgn="base" hangingPunct="0">
              <a:spcBef>
                <a:spcPts val="800"/>
              </a:spcBef>
              <a:spcAft>
                <a:spcPct val="0"/>
              </a:spcAft>
              <a:defRPr kumimoji="1" sz="3400">
                <a:solidFill>
                  <a:srgbClr val="FFFFFF"/>
                </a:solidFill>
                <a:latin typeface="+mn-lt"/>
                <a:ea typeface="+mn-ea"/>
                <a:cs typeface="+mn-cs"/>
                <a:sym typeface="Lobster Two Italic" charset="0"/>
              </a:defRPr>
            </a:lvl3pPr>
            <a:lvl4pPr marL="1955800" indent="-5842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4pPr>
            <a:lvl5pPr marL="2603500" indent="-774700" algn="l" rtl="0" eaLnBrk="0" fontAlgn="base" hangingPunct="0">
              <a:spcBef>
                <a:spcPts val="700"/>
              </a:spcBef>
              <a:spcAft>
                <a:spcPct val="0"/>
              </a:spcAft>
              <a:defRPr kumimoji="1" sz="2800">
                <a:solidFill>
                  <a:srgbClr val="FFFFFF"/>
                </a:solidFill>
                <a:latin typeface="+mn-lt"/>
                <a:ea typeface="+mn-ea"/>
                <a:cs typeface="+mn-cs"/>
                <a:sym typeface="Lobster Two Italic" charset="0"/>
              </a:defRPr>
            </a:lvl5pPr>
            <a:lvl6pPr marL="3060700" algn="l" rtl="0" eaLnBrk="1" fontAlgn="base" hangingPunct="1">
              <a:spcBef>
                <a:spcPts val="700"/>
              </a:spcBef>
              <a:spcAft>
                <a:spcPct val="0"/>
              </a:spcAft>
              <a:defRPr sz="2800">
                <a:solidFill>
                  <a:srgbClr val="FFFFFF"/>
                </a:solidFill>
                <a:latin typeface="+mn-lt"/>
                <a:ea typeface="+mn-ea"/>
                <a:cs typeface="+mn-cs"/>
                <a:sym typeface="Lobster Two Italic" charset="0"/>
              </a:defRPr>
            </a:lvl6pPr>
            <a:lvl7pPr marL="3517900" algn="l" rtl="0" eaLnBrk="1" fontAlgn="base" hangingPunct="1">
              <a:spcBef>
                <a:spcPts val="700"/>
              </a:spcBef>
              <a:spcAft>
                <a:spcPct val="0"/>
              </a:spcAft>
              <a:defRPr sz="2800">
                <a:solidFill>
                  <a:srgbClr val="FFFFFF"/>
                </a:solidFill>
                <a:latin typeface="+mn-lt"/>
                <a:ea typeface="+mn-ea"/>
                <a:cs typeface="+mn-cs"/>
                <a:sym typeface="Lobster Two Italic" charset="0"/>
              </a:defRPr>
            </a:lvl7pPr>
            <a:lvl8pPr marL="3975100" algn="l" rtl="0" eaLnBrk="1" fontAlgn="base" hangingPunct="1">
              <a:spcBef>
                <a:spcPts val="700"/>
              </a:spcBef>
              <a:spcAft>
                <a:spcPct val="0"/>
              </a:spcAft>
              <a:defRPr sz="2800">
                <a:solidFill>
                  <a:srgbClr val="FFFFFF"/>
                </a:solidFill>
                <a:latin typeface="+mn-lt"/>
                <a:ea typeface="+mn-ea"/>
                <a:cs typeface="+mn-cs"/>
                <a:sym typeface="Lobster Two Italic" charset="0"/>
              </a:defRPr>
            </a:lvl8pPr>
            <a:lvl9pPr marL="4432300" algn="l" rtl="0" eaLnBrk="1" fontAlgn="base" hangingPunct="1">
              <a:spcBef>
                <a:spcPts val="700"/>
              </a:spcBef>
              <a:spcAft>
                <a:spcPct val="0"/>
              </a:spcAft>
              <a:defRPr sz="2800">
                <a:solidFill>
                  <a:srgbClr val="FFFFFF"/>
                </a:solidFill>
                <a:latin typeface="+mn-lt"/>
                <a:ea typeface="+mn-ea"/>
                <a:cs typeface="+mn-cs"/>
                <a:sym typeface="Lobster Two Italic" charset="0"/>
              </a:defRPr>
            </a:lvl9pPr>
          </a:lstStyle>
          <a:p>
            <a:pPr algn="ctr">
              <a:defRPr/>
            </a:pPr>
            <a:r>
              <a:rPr lang="pl-PL" b="1" dirty="0" smtClean="0">
                <a:solidFill>
                  <a:schemeClr val="tx1"/>
                </a:solidFill>
              </a:rPr>
              <a:t>Grupy nieformalne </a:t>
            </a:r>
            <a:br>
              <a:rPr lang="pl-PL" b="1" dirty="0" smtClean="0">
                <a:solidFill>
                  <a:schemeClr val="tx1"/>
                </a:solidFill>
              </a:rPr>
            </a:br>
            <a:r>
              <a:rPr lang="pl-PL" b="1" dirty="0" smtClean="0">
                <a:solidFill>
                  <a:schemeClr val="tx1"/>
                </a:solidFill>
              </a:rPr>
              <a:t>z Patronem</a:t>
            </a:r>
          </a:p>
        </p:txBody>
      </p:sp>
      <p:sp>
        <p:nvSpPr>
          <p:cNvPr id="24584" name="Symbol zastępczy tekstu 3"/>
          <p:cNvSpPr>
            <a:spLocks noGrp="1"/>
          </p:cNvSpPr>
          <p:nvPr>
            <p:ph type="body" sz="quarter" idx="12"/>
          </p:nvPr>
        </p:nvSpPr>
        <p:spPr bwMode="auto">
          <a:xfrm>
            <a:off x="21092" y="3597015"/>
            <a:ext cx="13004800" cy="1682750"/>
          </a:xfrm>
          <a:solidFill>
            <a:srgbClr val="0070C0">
              <a:alpha val="78038"/>
            </a:srgbClr>
          </a:solidFill>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altLang="pl-PL" dirty="0" smtClean="0">
                <a:latin typeface="Berlin Sans FB Demi" panose="020E0802020502020306" pitchFamily="34" charset="0"/>
              </a:rPr>
              <a:t>KOGO WSPIERAMY?</a:t>
            </a:r>
          </a:p>
        </p:txBody>
      </p:sp>
      <p:sp>
        <p:nvSpPr>
          <p:cNvPr id="10" name="pole tekstowe 9"/>
          <p:cNvSpPr txBox="1"/>
          <p:nvPr/>
        </p:nvSpPr>
        <p:spPr>
          <a:xfrm>
            <a:off x="7569404" y="6289377"/>
            <a:ext cx="4669868" cy="1446550"/>
          </a:xfrm>
          <a:prstGeom prst="rect">
            <a:avLst/>
          </a:prstGeom>
          <a:noFill/>
        </p:spPr>
        <p:txBody>
          <a:bodyPr wrap="none" rtlCol="0">
            <a:spAutoFit/>
          </a:bodyPr>
          <a:lstStyle/>
          <a:p>
            <a:pPr algn="ctr"/>
            <a:r>
              <a:rPr lang="pl-PL" sz="4400" b="1" dirty="0" smtClean="0">
                <a:solidFill>
                  <a:schemeClr val="tx1"/>
                </a:solidFill>
                <a:latin typeface="+mn-lt"/>
              </a:rPr>
              <a:t>Grupy </a:t>
            </a:r>
          </a:p>
          <a:p>
            <a:pPr algn="ctr"/>
            <a:r>
              <a:rPr lang="pl-PL" sz="4400" b="1" dirty="0" smtClean="0">
                <a:solidFill>
                  <a:schemeClr val="tx1"/>
                </a:solidFill>
                <a:latin typeface="+mn-lt"/>
              </a:rPr>
              <a:t>Samopomocowe</a:t>
            </a:r>
            <a:endParaRPr lang="pl-PL" sz="4400" b="1" dirty="0">
              <a:solidFill>
                <a:schemeClr val="tx1"/>
              </a:solidFill>
              <a:latin typeface="+mn-lt"/>
            </a:endParaRPr>
          </a:p>
        </p:txBody>
      </p:sp>
      <p:sp>
        <p:nvSpPr>
          <p:cNvPr id="11" name="pole tekstowe 10"/>
          <p:cNvSpPr txBox="1"/>
          <p:nvPr/>
        </p:nvSpPr>
        <p:spPr>
          <a:xfrm>
            <a:off x="7261132" y="8101047"/>
            <a:ext cx="5286412" cy="769441"/>
          </a:xfrm>
          <a:prstGeom prst="rect">
            <a:avLst/>
          </a:prstGeom>
          <a:noFill/>
        </p:spPr>
        <p:txBody>
          <a:bodyPr wrap="square" rtlCol="0">
            <a:spAutoFit/>
          </a:bodyPr>
          <a:lstStyle/>
          <a:p>
            <a:pPr>
              <a:spcBef>
                <a:spcPts val="1100"/>
              </a:spcBef>
              <a:buFontTx/>
              <a:buChar char="-"/>
            </a:pPr>
            <a:r>
              <a:rPr lang="pl-PL" altLang="pl-PL" sz="4400" dirty="0" smtClean="0">
                <a:solidFill>
                  <a:srgbClr val="FF6600"/>
                </a:solidFill>
                <a:latin typeface="Lobster Two Italic" charset="0"/>
                <a:ea typeface="ヒラギノ明朝 ProN W3" charset="-128"/>
                <a:sym typeface="Lobster Two Italic" charset="0"/>
              </a:rPr>
              <a:t> inicjatywy oddolne</a:t>
            </a:r>
            <a:endParaRPr lang="pl-PL" altLang="pl-PL" sz="4400" dirty="0">
              <a:solidFill>
                <a:srgbClr val="FF6600"/>
              </a:solidFill>
              <a:latin typeface="Lobster Two Italic" charset="0"/>
              <a:ea typeface="ヒラギノ明朝 ProN W3" charset="-128"/>
              <a:sym typeface="Lobster Two Italic" charset="0"/>
            </a:endParaRPr>
          </a:p>
        </p:txBody>
      </p:sp>
      <p:sp>
        <p:nvSpPr>
          <p:cNvPr id="12" name="Prostokąt 11"/>
          <p:cNvSpPr/>
          <p:nvPr/>
        </p:nvSpPr>
        <p:spPr>
          <a:xfrm>
            <a:off x="376164" y="2017407"/>
            <a:ext cx="6072230" cy="769441"/>
          </a:xfrm>
          <a:prstGeom prst="rect">
            <a:avLst/>
          </a:prstGeom>
        </p:spPr>
        <p:txBody>
          <a:bodyPr wrap="square">
            <a:spAutoFit/>
          </a:bodyPr>
          <a:lstStyle/>
          <a:p>
            <a:pPr marL="571500" indent="-571500">
              <a:buFontTx/>
              <a:buChar char="-"/>
              <a:defRPr/>
            </a:pPr>
            <a:r>
              <a:rPr lang="pl-PL" sz="4400" dirty="0" smtClean="0">
                <a:solidFill>
                  <a:srgbClr val="FF6600"/>
                </a:solidFill>
              </a:rPr>
              <a:t>inicjatywy oddolne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81000"/>
            <a:lum/>
          </a:blip>
          <a:srcRect/>
          <a:stretch>
            <a:fillRect l="-20000" t="3000" r="-42000" b="-1000"/>
          </a:stretch>
        </a:blipFill>
        <a:effectLst/>
      </p:bgPr>
    </p:bg>
    <p:spTree>
      <p:nvGrpSpPr>
        <p:cNvPr id="1" name=""/>
        <p:cNvGrpSpPr/>
        <p:nvPr/>
      </p:nvGrpSpPr>
      <p:grpSpPr>
        <a:xfrm>
          <a:off x="0" y="0"/>
          <a:ext cx="0" cy="0"/>
          <a:chOff x="0" y="0"/>
          <a:chExt cx="0" cy="0"/>
        </a:xfrm>
      </p:grpSpPr>
      <p:sp>
        <p:nvSpPr>
          <p:cNvPr id="26626" name="Text Placeholder 13"/>
          <p:cNvSpPr>
            <a:spLocks noGrp="1"/>
          </p:cNvSpPr>
          <p:nvPr>
            <p:ph type="body" sz="quarter" idx="16"/>
          </p:nvPr>
        </p:nvSpPr>
        <p:spPr bwMode="auto">
          <a:xfrm>
            <a:off x="0" y="347351"/>
            <a:ext cx="13004800" cy="1671929"/>
          </a:xfrm>
          <a:solidFill>
            <a:srgbClr val="0070C0"/>
          </a:solidFill>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sz="4800" b="1" dirty="0" smtClean="0">
                <a:solidFill>
                  <a:schemeClr val="tx1"/>
                </a:solidFill>
                <a:latin typeface="Berlin Sans FB Demi" panose="020E0802020502020306" pitchFamily="34" charset="0"/>
              </a:rPr>
              <a:t>PODMIOTY UPRAWNIONE DO SKŁADANIA WNIOSKU</a:t>
            </a:r>
            <a:r>
              <a:rPr lang="pl-PL" sz="4400" b="1" dirty="0" smtClean="0">
                <a:solidFill>
                  <a:schemeClr val="tx1"/>
                </a:solidFill>
              </a:rPr>
              <a:t> </a:t>
            </a:r>
            <a:endParaRPr lang="en-US" altLang="pl-PL" sz="4400" b="1" dirty="0" smtClean="0">
              <a:solidFill>
                <a:schemeClr val="tx1"/>
              </a:solidFill>
            </a:endParaRPr>
          </a:p>
        </p:txBody>
      </p:sp>
      <p:sp>
        <p:nvSpPr>
          <p:cNvPr id="26627" name="Symbol zastępczy tekstu 1"/>
          <p:cNvSpPr>
            <a:spLocks noGrp="1"/>
          </p:cNvSpPr>
          <p:nvPr>
            <p:ph type="body" sz="quarter" idx="10"/>
          </p:nvPr>
        </p:nvSpPr>
        <p:spPr bwMode="auto">
          <a:xfrm>
            <a:off x="101600" y="2590784"/>
            <a:ext cx="12903200" cy="6500858"/>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sz="5400" dirty="0" smtClean="0"/>
              <a:t/>
            </a:r>
            <a:br>
              <a:rPr lang="pl-PL" sz="5400" dirty="0" smtClean="0"/>
            </a:br>
            <a:endParaRPr lang="pl-PL" altLang="pl-PL" sz="5400" dirty="0" smtClean="0"/>
          </a:p>
        </p:txBody>
      </p:sp>
      <p:sp>
        <p:nvSpPr>
          <p:cNvPr id="7" name="pole tekstowe 6"/>
          <p:cNvSpPr txBox="1"/>
          <p:nvPr/>
        </p:nvSpPr>
        <p:spPr>
          <a:xfrm>
            <a:off x="501608" y="2019280"/>
            <a:ext cx="12144460" cy="8556188"/>
          </a:xfrm>
          <a:prstGeom prst="rect">
            <a:avLst/>
          </a:prstGeom>
          <a:noFill/>
        </p:spPr>
        <p:txBody>
          <a:bodyPr wrap="square" rtlCol="0">
            <a:spAutoFit/>
          </a:bodyPr>
          <a:lstStyle/>
          <a:p>
            <a:pPr lvl="0" algn="just">
              <a:tabLst>
                <a:tab pos="-47625" algn="l"/>
              </a:tabLst>
            </a:pPr>
            <a:r>
              <a:rPr kumimoji="0" lang="pl-PL" sz="5400" b="1" dirty="0" smtClean="0">
                <a:solidFill>
                  <a:srgbClr val="F68121"/>
                </a:solidFill>
                <a:latin typeface="Times New Roman" pitchFamily="18" charset="0"/>
                <a:ea typeface="SimSun" pitchFamily="2" charset="-122"/>
                <a:cs typeface="Times New Roman" pitchFamily="18" charset="0"/>
              </a:rPr>
              <a:t>Grupa Nieformalna</a:t>
            </a:r>
          </a:p>
          <a:p>
            <a:pPr lvl="0" algn="just">
              <a:tabLst>
                <a:tab pos="-47625" algn="l"/>
              </a:tabLst>
            </a:pPr>
            <a:endParaRPr kumimoji="0" lang="pl-PL" sz="4000" b="1" dirty="0" smtClean="0">
              <a:solidFill>
                <a:schemeClr val="tx1"/>
              </a:solidFill>
              <a:latin typeface="Times New Roman" pitchFamily="18" charset="0"/>
              <a:ea typeface="SimSun" pitchFamily="2" charset="-122"/>
              <a:cs typeface="Times New Roman" pitchFamily="18" charset="0"/>
            </a:endParaRPr>
          </a:p>
          <a:p>
            <a:pPr lvl="0" algn="just">
              <a:tabLst>
                <a:tab pos="-47625" algn="l"/>
              </a:tabLst>
            </a:pPr>
            <a:r>
              <a:rPr kumimoji="0" lang="pl-PL" sz="4000" b="1" dirty="0" smtClean="0">
                <a:solidFill>
                  <a:schemeClr val="tx1"/>
                </a:solidFill>
                <a:latin typeface="Times New Roman" pitchFamily="18" charset="0"/>
                <a:ea typeface="SimSun" pitchFamily="2" charset="-122"/>
                <a:cs typeface="Times New Roman" pitchFamily="18" charset="0"/>
              </a:rPr>
              <a:t> </a:t>
            </a:r>
            <a:r>
              <a:rPr kumimoji="0" lang="pl-PL" sz="3200" dirty="0" smtClean="0">
                <a:solidFill>
                  <a:schemeClr val="tx1"/>
                </a:solidFill>
                <a:latin typeface="Times New Roman" pitchFamily="18" charset="0"/>
                <a:ea typeface="SimSun" pitchFamily="2" charset="-122"/>
                <a:cs typeface="Times New Roman" pitchFamily="18" charset="0"/>
              </a:rPr>
              <a:t>to nie mniej niż trzy osoby, wspólnie realizujące lub chcące realizować działania w sferze pożytku publicznego, a nieposiadające osobowości prawnej. Grupa taka może ubiegać się o wsparcie realizacji lokalnego przedsięwzięcia mieszczącego się w sferze zadań publicznych określonej w art. 4 </a:t>
            </a:r>
            <a:r>
              <a:rPr kumimoji="0" lang="pl-PL" sz="3200" dirty="0" err="1" smtClean="0">
                <a:solidFill>
                  <a:schemeClr val="tx1"/>
                </a:solidFill>
                <a:latin typeface="Times New Roman" pitchFamily="18" charset="0"/>
                <a:ea typeface="SimSun" pitchFamily="2" charset="-122"/>
                <a:cs typeface="Times New Roman" pitchFamily="18" charset="0"/>
              </a:rPr>
              <a:t>UoDPPioW</a:t>
            </a:r>
            <a:r>
              <a:rPr kumimoji="0" lang="pl-PL" sz="3200" dirty="0" smtClean="0">
                <a:solidFill>
                  <a:schemeClr val="tx1"/>
                </a:solidFill>
                <a:latin typeface="Times New Roman" pitchFamily="18" charset="0"/>
                <a:ea typeface="SimSun" pitchFamily="2" charset="-122"/>
                <a:cs typeface="Times New Roman" pitchFamily="18" charset="0"/>
              </a:rPr>
              <a:t> samodzielnie (bezpośrednio) lub wspólnie z inną organizacją pozarządową (</a:t>
            </a:r>
            <a:r>
              <a:rPr kumimoji="0" lang="pl-PL" sz="3200" dirty="0" err="1" smtClean="0">
                <a:solidFill>
                  <a:schemeClr val="tx1"/>
                </a:solidFill>
                <a:latin typeface="Times New Roman" pitchFamily="18" charset="0"/>
                <a:ea typeface="SimSun" pitchFamily="2" charset="-122"/>
                <a:cs typeface="Times New Roman" pitchFamily="18" charset="0"/>
              </a:rPr>
              <a:t>tzw.patronem</a:t>
            </a:r>
            <a:r>
              <a:rPr kumimoji="0" lang="pl-PL" sz="3200" dirty="0" smtClean="0">
                <a:solidFill>
                  <a:schemeClr val="tx1"/>
                </a:solidFill>
                <a:latin typeface="Times New Roman" pitchFamily="18" charset="0"/>
                <a:ea typeface="SimSun" pitchFamily="2" charset="-122"/>
                <a:cs typeface="Times New Roman" pitchFamily="18" charset="0"/>
              </a:rPr>
              <a:t>)</a:t>
            </a:r>
            <a:r>
              <a:rPr lang="pl-PL" sz="3200" dirty="0" smtClean="0"/>
              <a:t> </a:t>
            </a:r>
          </a:p>
          <a:p>
            <a:pPr lvl="0" algn="just">
              <a:tabLst>
                <a:tab pos="-47625" algn="l"/>
              </a:tabLst>
            </a:pPr>
            <a:endParaRPr lang="pl-PL" sz="3200" dirty="0" smtClean="0"/>
          </a:p>
          <a:p>
            <a:pPr lvl="0" algn="just">
              <a:tabLst>
                <a:tab pos="-47625" algn="l"/>
              </a:tabLst>
            </a:pPr>
            <a:r>
              <a:rPr lang="pl-PL" sz="3200" dirty="0" smtClean="0">
                <a:solidFill>
                  <a:srgbClr val="FF0000"/>
                </a:solidFill>
              </a:rPr>
              <a:t>Członkowie grupy nieformalnej nie mogą zasiadać w Zarządzie oraz Komisji Rewizyjnej istniejących organizacji pozarządowych.</a:t>
            </a:r>
            <a:endParaRPr kumimoji="0" lang="pl-PL" sz="3200" dirty="0" smtClean="0">
              <a:solidFill>
                <a:srgbClr val="FF0000"/>
              </a:solidFill>
              <a:latin typeface="Times New Roman" pitchFamily="18" charset="0"/>
              <a:ea typeface="SimSun" pitchFamily="2" charset="-122"/>
              <a:cs typeface="Times New Roman" pitchFamily="18" charset="0"/>
            </a:endParaRPr>
          </a:p>
          <a:p>
            <a:pPr lvl="0" algn="just">
              <a:tabLst>
                <a:tab pos="-47625" algn="l"/>
              </a:tabLst>
            </a:pPr>
            <a:endParaRPr kumimoji="0" lang="pl-PL" sz="4000" dirty="0" smtClean="0">
              <a:solidFill>
                <a:schemeClr val="tx1"/>
              </a:solidFill>
              <a:latin typeface="Times New Roman" pitchFamily="18" charset="0"/>
              <a:ea typeface="SimSun" pitchFamily="2" charset="-122"/>
              <a:cs typeface="Times New Roman" pitchFamily="18" charset="0"/>
            </a:endParaRPr>
          </a:p>
          <a:p>
            <a:pPr lvl="0" algn="just">
              <a:tabLst>
                <a:tab pos="-47625" algn="l"/>
              </a:tabLst>
            </a:pPr>
            <a:endParaRPr kumimoji="0" lang="pl-PL" sz="4000" dirty="0" smtClean="0">
              <a:solidFill>
                <a:schemeClr val="tx1"/>
              </a:solidFill>
              <a:latin typeface="Times New Roman" pitchFamily="18" charset="0"/>
              <a:ea typeface="SimSun" pitchFamily="2" charset="-122"/>
              <a:cs typeface="Times New Roman" pitchFamily="18" charset="0"/>
            </a:endParaRPr>
          </a:p>
          <a:p>
            <a:pPr lvl="0" algn="just">
              <a:tabLst>
                <a:tab pos="-47625" algn="l"/>
              </a:tabLst>
            </a:pPr>
            <a:endParaRPr kumimoji="0" lang="pl-PL" sz="4000" dirty="0" smtClean="0">
              <a:solidFill>
                <a:schemeClr val="tx1"/>
              </a:solidFill>
              <a:latin typeface="Times New Roman" pitchFamily="18" charset="0"/>
              <a:ea typeface="SimSun" pitchFamily="2" charset="-122"/>
              <a:cs typeface="Times New Roman" pitchFamily="18" charset="0"/>
            </a:endParaRPr>
          </a:p>
          <a:p>
            <a:pPr lvl="0" algn="just">
              <a:tabLst>
                <a:tab pos="-47625" algn="l"/>
              </a:tabLst>
            </a:pPr>
            <a:endParaRPr kumimoji="0" lang="pl-PL" sz="4000" dirty="0" smtClean="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81000"/>
          </a:blip>
          <a:stretch>
            <a:fillRect l="-16000" t="3000" r="-46000" b="-1000"/>
          </a:stretch>
        </a:blipFill>
        <a:effectLst/>
      </p:bgPr>
    </p:bg>
    <p:spTree>
      <p:nvGrpSpPr>
        <p:cNvPr id="1" name=""/>
        <p:cNvGrpSpPr/>
        <p:nvPr/>
      </p:nvGrpSpPr>
      <p:grpSpPr>
        <a:xfrm>
          <a:off x="0" y="0"/>
          <a:ext cx="0" cy="0"/>
          <a:chOff x="0" y="0"/>
          <a:chExt cx="0" cy="0"/>
        </a:xfrm>
      </p:grpSpPr>
      <p:sp>
        <p:nvSpPr>
          <p:cNvPr id="26626" name="Text Placeholder 13"/>
          <p:cNvSpPr>
            <a:spLocks noGrp="1"/>
          </p:cNvSpPr>
          <p:nvPr>
            <p:ph type="body" sz="quarter" idx="16"/>
          </p:nvPr>
        </p:nvSpPr>
        <p:spPr bwMode="auto">
          <a:xfrm>
            <a:off x="0" y="0"/>
            <a:ext cx="13004800" cy="1708448"/>
          </a:xfrm>
          <a:solidFill>
            <a:srgbClr val="0070C0"/>
          </a:solidFill>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sz="4800" b="1" dirty="0" smtClean="0">
                <a:solidFill>
                  <a:schemeClr val="tx1"/>
                </a:solidFill>
                <a:latin typeface="Berlin Sans FB" panose="020E0602020502020306" pitchFamily="34" charset="0"/>
              </a:rPr>
              <a:t>PODMIOTY UPRAWNIONE DO SKŁADANIA WNIOSKU  </a:t>
            </a:r>
            <a:endParaRPr lang="en-US" altLang="pl-PL" sz="4800" b="1" dirty="0" smtClean="0">
              <a:solidFill>
                <a:schemeClr val="tx1"/>
              </a:solidFill>
              <a:latin typeface="Berlin Sans FB" panose="020E0602020502020306" pitchFamily="34" charset="0"/>
            </a:endParaRPr>
          </a:p>
        </p:txBody>
      </p:sp>
      <p:sp>
        <p:nvSpPr>
          <p:cNvPr id="26627" name="Symbol zastępczy tekstu 1"/>
          <p:cNvSpPr>
            <a:spLocks noGrp="1"/>
          </p:cNvSpPr>
          <p:nvPr>
            <p:ph type="body" sz="quarter" idx="10"/>
          </p:nvPr>
        </p:nvSpPr>
        <p:spPr bwMode="auto">
          <a:xfrm>
            <a:off x="101600" y="2590784"/>
            <a:ext cx="12903200" cy="6500858"/>
          </a:xfr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sz="5400" dirty="0" smtClean="0"/>
              <a:t/>
            </a:r>
            <a:br>
              <a:rPr lang="pl-PL" sz="5400" dirty="0" smtClean="0"/>
            </a:br>
            <a:endParaRPr lang="pl-PL" altLang="pl-PL" sz="5400" dirty="0" smtClean="0"/>
          </a:p>
        </p:txBody>
      </p:sp>
      <p:sp>
        <p:nvSpPr>
          <p:cNvPr id="7" name="pole tekstowe 6"/>
          <p:cNvSpPr txBox="1"/>
          <p:nvPr/>
        </p:nvSpPr>
        <p:spPr>
          <a:xfrm>
            <a:off x="430170" y="1708448"/>
            <a:ext cx="12144460" cy="7663636"/>
          </a:xfrm>
          <a:prstGeom prst="rect">
            <a:avLst/>
          </a:prstGeom>
          <a:noFill/>
        </p:spPr>
        <p:txBody>
          <a:bodyPr wrap="square" rtlCol="0">
            <a:spAutoFit/>
          </a:bodyPr>
          <a:lstStyle/>
          <a:p>
            <a:pPr lvl="0" algn="just" eaLnBrk="0" hangingPunct="0">
              <a:tabLst>
                <a:tab pos="-47625" algn="l"/>
              </a:tabLst>
            </a:pPr>
            <a:r>
              <a:rPr kumimoji="0" lang="pl-PL" sz="4800" b="1" dirty="0" smtClean="0">
                <a:solidFill>
                  <a:srgbClr val="F68121"/>
                </a:solidFill>
                <a:latin typeface="Times New Roman" pitchFamily="18" charset="0"/>
                <a:ea typeface="SimSun" pitchFamily="2" charset="-122"/>
                <a:cs typeface="Times New Roman" pitchFamily="18" charset="0"/>
              </a:rPr>
              <a:t>Młoda Organizacja Pozarządowa</a:t>
            </a:r>
          </a:p>
          <a:p>
            <a:pPr lvl="0" algn="just" eaLnBrk="0" hangingPunct="0">
              <a:tabLst>
                <a:tab pos="-47625" algn="l"/>
              </a:tabLst>
            </a:pPr>
            <a:endParaRPr kumimoji="0" lang="pl-PL" sz="4800" b="1" dirty="0" smtClean="0">
              <a:solidFill>
                <a:srgbClr val="F68121"/>
              </a:solidFill>
              <a:latin typeface="Times New Roman" pitchFamily="18" charset="0"/>
              <a:ea typeface="SimSun" pitchFamily="2" charset="-122"/>
              <a:cs typeface="Times New Roman" pitchFamily="18" charset="0"/>
            </a:endParaRPr>
          </a:p>
          <a:p>
            <a:pPr lvl="0" algn="just" eaLnBrk="0" hangingPunct="0">
              <a:tabLst>
                <a:tab pos="-47625" algn="l"/>
              </a:tabLst>
            </a:pPr>
            <a:r>
              <a:rPr kumimoji="0" lang="pl-PL" sz="3200" b="1" dirty="0" smtClean="0">
                <a:solidFill>
                  <a:schemeClr val="tx1"/>
                </a:solidFill>
                <a:latin typeface="Times New Roman" pitchFamily="18" charset="0"/>
                <a:ea typeface="SimSun" pitchFamily="2" charset="-122"/>
                <a:cs typeface="Times New Roman" pitchFamily="18" charset="0"/>
              </a:rPr>
              <a:t> </a:t>
            </a:r>
            <a:r>
              <a:rPr kumimoji="0" lang="pl-PL" sz="3600" dirty="0" smtClean="0">
                <a:solidFill>
                  <a:schemeClr val="tx1"/>
                </a:solidFill>
                <a:latin typeface="Times New Roman" pitchFamily="18" charset="0"/>
                <a:ea typeface="SimSun" pitchFamily="2" charset="-122"/>
                <a:cs typeface="Times New Roman" pitchFamily="18" charset="0"/>
              </a:rPr>
              <a:t>Organizacja pozarządowa lub podmiot wymieniony w art.3 ust. 3 ustawy o pożytku publicznym i o wolontariacie z siedzibą na terenie województwa świętokrzyskiego, łącznie spełniająca dwa warunki: </a:t>
            </a:r>
          </a:p>
          <a:p>
            <a:pPr lvl="0" algn="just" eaLnBrk="0" hangingPunct="0">
              <a:tabLst>
                <a:tab pos="-47625" algn="l"/>
              </a:tabLst>
            </a:pPr>
            <a:endParaRPr kumimoji="0" lang="pl-PL" sz="3600" dirty="0" smtClean="0">
              <a:solidFill>
                <a:schemeClr val="tx1"/>
              </a:solidFill>
              <a:latin typeface="Times New Roman" pitchFamily="18" charset="0"/>
              <a:ea typeface="SimSun" pitchFamily="2" charset="-122"/>
              <a:cs typeface="Times New Roman" pitchFamily="18" charset="0"/>
            </a:endParaRPr>
          </a:p>
          <a:p>
            <a:pPr lvl="0" algn="just" eaLnBrk="0" hangingPunct="0">
              <a:buFont typeface="Arial" pitchFamily="34" charset="0"/>
              <a:buChar char="•"/>
              <a:tabLst>
                <a:tab pos="-47625" algn="l"/>
              </a:tabLst>
            </a:pPr>
            <a:r>
              <a:rPr kumimoji="0" lang="pl-PL" sz="3600" dirty="0" smtClean="0">
                <a:solidFill>
                  <a:schemeClr val="tx1"/>
                </a:solidFill>
                <a:latin typeface="Times New Roman" pitchFamily="18" charset="0"/>
                <a:ea typeface="SimSun" pitchFamily="2" charset="-122"/>
                <a:cs typeface="Times New Roman" pitchFamily="18" charset="0"/>
              </a:rPr>
              <a:t> wpis do KRS lub właściwego rejestru nie wcześniej niż 30 miesięcy od dnia złożenia wniosku o </a:t>
            </a:r>
            <a:r>
              <a:rPr kumimoji="0" lang="pl-PL" sz="3600" dirty="0" err="1" smtClean="0">
                <a:solidFill>
                  <a:schemeClr val="tx1"/>
                </a:solidFill>
                <a:latin typeface="Times New Roman" pitchFamily="18" charset="0"/>
                <a:ea typeface="SimSun" pitchFamily="2" charset="-122"/>
                <a:cs typeface="Times New Roman" pitchFamily="18" charset="0"/>
              </a:rPr>
              <a:t>mikrodotację</a:t>
            </a:r>
            <a:r>
              <a:rPr kumimoji="0" lang="pl-PL" sz="3600" dirty="0" smtClean="0">
                <a:solidFill>
                  <a:schemeClr val="tx1"/>
                </a:solidFill>
                <a:latin typeface="Times New Roman" pitchFamily="18" charset="0"/>
                <a:ea typeface="SimSun" pitchFamily="2" charset="-122"/>
                <a:cs typeface="Times New Roman" pitchFamily="18" charset="0"/>
              </a:rPr>
              <a:t>.</a:t>
            </a:r>
          </a:p>
          <a:p>
            <a:pPr lvl="0" algn="just" eaLnBrk="0" hangingPunct="0">
              <a:buFont typeface="Arial" pitchFamily="34" charset="0"/>
              <a:buChar char="•"/>
              <a:tabLst>
                <a:tab pos="-47625" algn="l"/>
              </a:tabLst>
            </a:pPr>
            <a:endParaRPr kumimoji="0" lang="pl-PL" sz="3600" dirty="0" smtClean="0">
              <a:solidFill>
                <a:schemeClr val="tx1"/>
              </a:solidFill>
              <a:latin typeface="Times New Roman" pitchFamily="18" charset="0"/>
              <a:ea typeface="SimSun" pitchFamily="2" charset="-122"/>
              <a:cs typeface="Times New Roman" pitchFamily="18" charset="0"/>
            </a:endParaRPr>
          </a:p>
          <a:p>
            <a:pPr lvl="0" algn="just" eaLnBrk="0" hangingPunct="0">
              <a:buFont typeface="Arial" pitchFamily="34" charset="0"/>
              <a:buChar char="•"/>
              <a:tabLst>
                <a:tab pos="-47625" algn="l"/>
              </a:tabLst>
            </a:pPr>
            <a:r>
              <a:rPr kumimoji="0" lang="pl-PL" sz="3600" dirty="0" smtClean="0">
                <a:solidFill>
                  <a:schemeClr val="tx1"/>
                </a:solidFill>
                <a:latin typeface="Times New Roman" pitchFamily="18" charset="0"/>
                <a:ea typeface="SimSun" pitchFamily="2" charset="-122"/>
                <a:cs typeface="Times New Roman" pitchFamily="18" charset="0"/>
              </a:rPr>
              <a:t> Ponadto roczny przychód takiej organizacji za poprzedni zakończony rok obrotowy jej funkcjonowania nie może przekraczać 25 tys. zł</a:t>
            </a:r>
            <a:endParaRPr kumimoji="0" lang="pl-PL" sz="3600" dirty="0" smtClean="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blipFill>
          <a:blip r:embed="rId2">
            <a:alphaModFix amt="81000"/>
          </a:blip>
          <a:stretch>
            <a:fillRect l="-16000" t="3000" r="-46000" b="-1000"/>
          </a:stretch>
        </a:blipFill>
        <a:effectLst/>
      </p:bgPr>
    </p:bg>
    <p:spTree>
      <p:nvGrpSpPr>
        <p:cNvPr id="1" name=""/>
        <p:cNvGrpSpPr/>
        <p:nvPr/>
      </p:nvGrpSpPr>
      <p:grpSpPr>
        <a:xfrm>
          <a:off x="0" y="0"/>
          <a:ext cx="0" cy="0"/>
          <a:chOff x="0" y="0"/>
          <a:chExt cx="0" cy="0"/>
        </a:xfrm>
      </p:grpSpPr>
      <p:sp>
        <p:nvSpPr>
          <p:cNvPr id="26626" name="Text Placeholder 13"/>
          <p:cNvSpPr>
            <a:spLocks noGrp="1"/>
          </p:cNvSpPr>
          <p:nvPr>
            <p:ph type="body" sz="quarter" idx="16"/>
          </p:nvPr>
        </p:nvSpPr>
        <p:spPr bwMode="auto">
          <a:xfrm>
            <a:off x="5687" y="405258"/>
            <a:ext cx="13004800" cy="1807246"/>
          </a:xfrm>
          <a:solidFill>
            <a:srgbClr val="0070C0"/>
          </a:solidFill>
          <a:extLst>
            <a:ext uri="{91240B29-F687-4F45-9708-019B960494DF}">
              <a14:hiddenLine xmlns="" xmlns:a14="http://schemas.microsoft.com/office/drawing/2010/main" w="9525">
                <a:solidFill>
                  <a:srgbClr val="000000"/>
                </a:solidFill>
                <a:miter lim="800000"/>
                <a:headEnd/>
                <a:tailEnd/>
              </a14:hiddenLine>
            </a:ext>
          </a:extLst>
        </p:spPr>
        <p:txBody>
          <a:bodyPr wrap="square" lIns="91440" tIns="45720" rIns="91440" bIns="45720" numCol="1" anchor="t" anchorCtr="0" compatLnSpc="1">
            <a:prstTxWarp prst="textNoShape">
              <a:avLst/>
            </a:prstTxWarp>
          </a:bodyPr>
          <a:lstStyle/>
          <a:p>
            <a:pPr marL="0" indent="0"/>
            <a:r>
              <a:rPr lang="pl-PL" sz="4800" b="1" dirty="0" smtClean="0">
                <a:solidFill>
                  <a:schemeClr val="tx1"/>
                </a:solidFill>
                <a:latin typeface="Berlin Sans FB" panose="020E0602020502020306" pitchFamily="34" charset="0"/>
              </a:rPr>
              <a:t>PODMIOTY UPRAWNIONE DO SKŁADANIA WNIOSKU</a:t>
            </a:r>
            <a:endParaRPr lang="en-US" altLang="pl-PL" sz="4800" b="1" dirty="0" smtClean="0">
              <a:solidFill>
                <a:schemeClr val="tx1"/>
              </a:solidFill>
              <a:latin typeface="Berlin Sans FB" panose="020E0602020502020306" pitchFamily="34" charset="0"/>
            </a:endParaRPr>
          </a:p>
        </p:txBody>
      </p:sp>
      <p:sp>
        <p:nvSpPr>
          <p:cNvPr id="7" name="pole tekstowe 6"/>
          <p:cNvSpPr txBox="1"/>
          <p:nvPr/>
        </p:nvSpPr>
        <p:spPr>
          <a:xfrm>
            <a:off x="435857" y="1924472"/>
            <a:ext cx="12144460" cy="6370975"/>
          </a:xfrm>
          <a:prstGeom prst="rect">
            <a:avLst/>
          </a:prstGeom>
          <a:noFill/>
        </p:spPr>
        <p:txBody>
          <a:bodyPr wrap="square" rtlCol="0">
            <a:spAutoFit/>
          </a:bodyPr>
          <a:lstStyle/>
          <a:p>
            <a:pPr lvl="0" algn="just">
              <a:tabLst>
                <a:tab pos="-47625" algn="l"/>
              </a:tabLst>
            </a:pPr>
            <a:endParaRPr kumimoji="0" lang="pl-PL" sz="3600" b="1" dirty="0" smtClean="0">
              <a:solidFill>
                <a:schemeClr val="tx1"/>
              </a:solidFill>
              <a:latin typeface="Times New Roman" pitchFamily="18" charset="0"/>
              <a:ea typeface="SimSun" pitchFamily="2" charset="-122"/>
              <a:cs typeface="Times New Roman" pitchFamily="18" charset="0"/>
            </a:endParaRPr>
          </a:p>
          <a:p>
            <a:pPr lvl="0" algn="just">
              <a:tabLst>
                <a:tab pos="-47625" algn="l"/>
              </a:tabLst>
            </a:pPr>
            <a:r>
              <a:rPr kumimoji="0" lang="pl-PL" sz="6000" b="1" dirty="0" smtClean="0">
                <a:solidFill>
                  <a:srgbClr val="F68121"/>
                </a:solidFill>
                <a:latin typeface="Times New Roman" pitchFamily="18" charset="0"/>
                <a:ea typeface="SimSun" pitchFamily="2" charset="-122"/>
                <a:cs typeface="Times New Roman" pitchFamily="18" charset="0"/>
              </a:rPr>
              <a:t>Grupa Samopomocowa</a:t>
            </a:r>
          </a:p>
          <a:p>
            <a:pPr lvl="0" algn="just">
              <a:tabLst>
                <a:tab pos="-47625" algn="l"/>
              </a:tabLst>
            </a:pPr>
            <a:endParaRPr kumimoji="0" lang="pl-PL" sz="3600" b="1" dirty="0" smtClean="0">
              <a:solidFill>
                <a:schemeClr val="tx1"/>
              </a:solidFill>
              <a:latin typeface="Times New Roman" pitchFamily="18" charset="0"/>
              <a:ea typeface="SimSun" pitchFamily="2" charset="-122"/>
              <a:cs typeface="Times New Roman" pitchFamily="18" charset="0"/>
            </a:endParaRPr>
          </a:p>
          <a:p>
            <a:pPr lvl="0" algn="just">
              <a:tabLst>
                <a:tab pos="-47625" algn="l"/>
              </a:tabLst>
            </a:pPr>
            <a:endParaRPr kumimoji="0" lang="pl-PL" sz="3600" b="1" dirty="0" smtClean="0">
              <a:solidFill>
                <a:schemeClr val="tx1"/>
              </a:solidFill>
              <a:latin typeface="Times New Roman" pitchFamily="18" charset="0"/>
              <a:ea typeface="SimSun" pitchFamily="2" charset="-122"/>
              <a:cs typeface="Times New Roman" pitchFamily="18" charset="0"/>
            </a:endParaRPr>
          </a:p>
          <a:p>
            <a:pPr lvl="0" algn="just">
              <a:buFont typeface="Arial" pitchFamily="34" charset="0"/>
              <a:buChar char="•"/>
              <a:tabLst>
                <a:tab pos="-47625" algn="l"/>
              </a:tabLst>
            </a:pPr>
            <a:r>
              <a:rPr kumimoji="0" lang="pl-PL" sz="4000" dirty="0" smtClean="0">
                <a:solidFill>
                  <a:schemeClr val="tx1"/>
                </a:solidFill>
                <a:latin typeface="Times New Roman" pitchFamily="18" charset="0"/>
                <a:ea typeface="SimSun" pitchFamily="2" charset="-122"/>
                <a:cs typeface="Times New Roman" pitchFamily="18" charset="0"/>
              </a:rPr>
              <a:t>Grupa, której działanie skierowane jest na pokonywanie problemów oraz zmianę warunków życia jego członków. </a:t>
            </a:r>
          </a:p>
          <a:p>
            <a:pPr lvl="0" algn="just">
              <a:buFont typeface="Arial" pitchFamily="34" charset="0"/>
              <a:buChar char="•"/>
              <a:tabLst>
                <a:tab pos="-47625" algn="l"/>
              </a:tabLst>
            </a:pPr>
            <a:endParaRPr kumimoji="0" lang="pl-PL" sz="4000" dirty="0" smtClean="0">
              <a:solidFill>
                <a:schemeClr val="tx1"/>
              </a:solidFill>
              <a:latin typeface="Times New Roman" pitchFamily="18" charset="0"/>
              <a:ea typeface="SimSun" pitchFamily="2" charset="-122"/>
              <a:cs typeface="Times New Roman" pitchFamily="18" charset="0"/>
            </a:endParaRPr>
          </a:p>
          <a:p>
            <a:pPr lvl="0" algn="just">
              <a:buFont typeface="Arial" pitchFamily="34" charset="0"/>
              <a:buChar char="•"/>
              <a:tabLst>
                <a:tab pos="-47625" algn="l"/>
              </a:tabLst>
            </a:pPr>
            <a:r>
              <a:rPr kumimoji="0" lang="pl-PL" sz="4000" dirty="0" smtClean="0">
                <a:solidFill>
                  <a:schemeClr val="tx1"/>
                </a:solidFill>
                <a:latin typeface="Times New Roman" pitchFamily="18" charset="0"/>
                <a:ea typeface="SimSun" pitchFamily="2" charset="-122"/>
                <a:cs typeface="Times New Roman" pitchFamily="18" charset="0"/>
              </a:rPr>
              <a:t>Grupa samopomocowa może ubiegać się o dotację  na zasadach przewidzianych dla grup nieformalnych lub młodych organizacji pozarządowych. </a:t>
            </a:r>
            <a:endParaRPr kumimoji="0" lang="pl-PL" sz="4000" dirty="0" smtClean="0">
              <a:solidFill>
                <a:schemeClr val="tx1"/>
              </a:solidFill>
              <a:latin typeface="Arial" pitchFamily="34" charset="0"/>
              <a:cs typeface="Arial" pitchFamily="34"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ORIS - MAZOWSZE LOKALNE">
  <a:themeElements>
    <a:clrScheme name="">
      <a:dk1>
        <a:srgbClr val="000000"/>
      </a:dk1>
      <a:lt1>
        <a:srgbClr val="FF6E00"/>
      </a:lt1>
      <a:dk2>
        <a:srgbClr val="000000"/>
      </a:dk2>
      <a:lt2>
        <a:srgbClr val="808080"/>
      </a:lt2>
      <a:accent1>
        <a:srgbClr val="BBE0E3"/>
      </a:accent1>
      <a:accent2>
        <a:srgbClr val="333399"/>
      </a:accent2>
      <a:accent3>
        <a:srgbClr val="FFBAAA"/>
      </a:accent3>
      <a:accent4>
        <a:srgbClr val="000000"/>
      </a:accent4>
      <a:accent5>
        <a:srgbClr val="DAEDEF"/>
      </a:accent5>
      <a:accent6>
        <a:srgbClr val="2D2D8A"/>
      </a:accent6>
      <a:hlink>
        <a:srgbClr val="009999"/>
      </a:hlink>
      <a:folHlink>
        <a:srgbClr val="99CC00"/>
      </a:folHlink>
    </a:clrScheme>
    <a:fontScheme name="Title Slide">
      <a:majorFont>
        <a:latin typeface="Bebas Neue"/>
        <a:ea typeface="ヒラギノ角ゴ ProN W3"/>
        <a:cs typeface="ヒラギノ角ゴ ProN W3"/>
      </a:majorFont>
      <a:minorFont>
        <a:latin typeface="Lobster Two Italic"/>
        <a:ea typeface="ヒラギノ明朝 ProN W3"/>
        <a:cs typeface="ヒラギノ明朝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8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58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defRPr>
        </a:defPPr>
      </a:lstStyle>
    </a:lnDef>
  </a:objectDefaults>
  <a:extraClrSchemeLst>
    <a:extraClrScheme>
      <a:clrScheme name="Title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yw pakietu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10512</TotalTime>
  <Pages>0</Pages>
  <Words>643</Words>
  <Characters>0</Characters>
  <Application>Microsoft Office PowerPoint</Application>
  <PresentationFormat>Niestandardowy</PresentationFormat>
  <Lines>0</Lines>
  <Paragraphs>193</Paragraphs>
  <Slides>26</Slides>
  <Notes>5</Notes>
  <HiddenSlides>0</HiddenSlides>
  <MMClips>0</MMClips>
  <ScaleCrop>false</ScaleCrop>
  <HeadingPairs>
    <vt:vector size="4" baseType="variant">
      <vt:variant>
        <vt:lpstr>Motyw</vt:lpstr>
      </vt:variant>
      <vt:variant>
        <vt:i4>1</vt:i4>
      </vt:variant>
      <vt:variant>
        <vt:lpstr>Tytuły slajdów</vt:lpstr>
      </vt:variant>
      <vt:variant>
        <vt:i4>26</vt:i4>
      </vt:variant>
    </vt:vector>
  </HeadingPairs>
  <TitlesOfParts>
    <vt:vector size="27" baseType="lpstr">
      <vt:lpstr>BORIS - MAZOWSZE LOKALNE</vt:lpstr>
      <vt:lpstr>Slajd 1</vt:lpstr>
      <vt:lpstr>Slajd 2</vt:lpstr>
      <vt:lpstr>Slajd 3</vt:lpstr>
      <vt:lpstr>Slajd 4</vt:lpstr>
      <vt:lpstr>Slajd 5</vt:lpstr>
      <vt:lpstr>Slajd 6</vt:lpstr>
      <vt:lpstr>Slajd 7</vt:lpstr>
      <vt:lpstr>Slajd 8</vt:lpstr>
      <vt:lpstr>Slajd 9</vt:lpstr>
      <vt:lpstr>Slajd 10</vt:lpstr>
      <vt:lpstr>Slajd 11</vt:lpstr>
      <vt:lpstr>Slajd 12</vt:lpstr>
      <vt:lpstr>Slajd 13</vt:lpstr>
      <vt:lpstr>Slajd 14</vt:lpstr>
      <vt:lpstr>Slajd 15</vt:lpstr>
      <vt:lpstr>Slajd 16</vt:lpstr>
      <vt:lpstr>Slajd 17</vt:lpstr>
      <vt:lpstr>Slajd 18</vt:lpstr>
      <vt:lpstr>Slajd 19</vt:lpstr>
      <vt:lpstr>Slajd 20</vt:lpstr>
      <vt:lpstr>Slajd 21</vt:lpstr>
      <vt:lpstr>Slajd 22</vt:lpstr>
      <vt:lpstr>Slajd 23</vt:lpstr>
      <vt:lpstr>Slajd 24</vt:lpstr>
      <vt:lpstr>KONTAKT</vt:lpstr>
      <vt:lpstr>Slajd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 Template</dc:title>
  <dc:creator>Slides That Rock</dc:creator>
  <cp:lastModifiedBy>User</cp:lastModifiedBy>
  <cp:revision>442</cp:revision>
  <cp:lastPrinted>2015-06-15T12:34:05Z</cp:lastPrinted>
  <dcterms:modified xsi:type="dcterms:W3CDTF">2020-03-27T09:22:39Z</dcterms:modified>
</cp:coreProperties>
</file>